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Otahal\Documents\Daten\190213_expID37_auswertung\concentrations\expID37.OK.CPRP.concentration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AT" sz="2400"/>
              <a:t>CPRP: distribution of particles after</a:t>
            </a:r>
            <a:r>
              <a:rPr lang="de-AT" sz="2400" baseline="0"/>
              <a:t> UC</a:t>
            </a:r>
            <a:endParaRPr lang="de-A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AT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108497865055544"/>
          <c:y val="0.383698923927487"/>
          <c:w val="0.23442897143183772"/>
          <c:h val="0.350973813121257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A4B6D4-F64A-54D0-FDFC-F8F90E0F4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E80080-E730-28F6-9FCA-C4D6A0B13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4E5EB4-BBF7-1DE7-FEE9-913311A64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024C5B-7BB7-7584-CD8D-20DE29F43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C9FCED-2BE8-F7EE-71D9-DD190753E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330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F63A10-795F-5269-4F23-6CE52106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F9D147-14CC-226B-03C8-1D2C53739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42F56A-9EC5-DA1B-7704-E7793DA00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6B060D-870C-BF25-9CB1-5122798B4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38F58E-D232-2E63-1B6E-9664A8A9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199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D1339D3-01E2-CE0A-FFB8-23DB3A2DAA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47AF01-9797-3B77-4F08-3E2D0339E6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6B24D4-C2A5-5D1B-ADD8-BDFD21393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3502DA-6F97-CBB0-EA08-BE0B422F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E21954-601A-39C5-48F0-49D082E1B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14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B9B0CD-FE27-AD2A-741A-9CB2BFCC5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D49701-86C0-3B1A-940F-2BC840586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3AFA59-A12C-80A2-513E-A0D9AD60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CCC4B9-03F6-5444-573F-40B5C45B7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0E43DB-2998-4EAC-4CAD-86A791F0A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13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29F894-C4B1-960F-B2D5-4FB429D08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FA8CF1-D4D7-47E4-90FC-E6DF6790F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F59907-38B4-7734-1933-F30CDB0A9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58B6E6-B439-1FBA-DCF2-388B0C97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87CC79-D6A3-E112-EDC2-94743D29B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211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ACE37-BD72-94A3-C425-A8DCFE1C5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48F742-4E62-0419-6400-30D5F95AF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0F63BC3-1317-DE13-F263-C5BFD661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967FD13-B83A-3984-6CAE-525AB66BD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2F55943-BFC5-F768-D9B7-6B8814C2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A8C768C-63D6-4D6A-BAD5-BF2EFEDB3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0953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634D61-ACF7-2CE5-CE9E-FF44C140E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FD2834-F7DF-AF25-79B8-8F62EF9F2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70B35A0-D39B-943D-9B6C-E67DFA764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D3041A2-A60F-E792-1A5A-D251C851B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721199-0A9F-CE9C-23FF-FBED7C93D4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FD9A208-8069-F0EE-F31F-B35C21E59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D51A8D-92A9-A20D-E50D-B209B022F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E2BA680-569E-D32C-D551-198A06B6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06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731AE0-7E8C-B7CC-D029-9159871FD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F4FAA5B-6E28-9359-DAE9-5739881E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1937C18-E21B-D4C3-6F97-B4DEFA4B0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FC09AB-7C32-FDD2-1AF0-0F0AB7B9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240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BF02F77-F6C6-5C70-6ED0-DD9D04B5F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5C08B37-E14A-B690-94A6-C49B5DACE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8646A4D-B50D-26DE-F286-FE29E401D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136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F8820-2A5E-2D1F-58FA-D60BA85B5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2DCA12-05AC-66CA-99F7-17C7D94FF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7D393AF-48AA-DAF1-ED1A-6A8CC49EB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CEC068-22BB-70D6-F591-85653198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3E3A29-FDDF-8AED-851A-EB90679EF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55CFEAC-3CCF-465A-AC4D-DDCFB1FE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37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82C2FA-B2CE-9BF7-0A16-00751A8BA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F1F5F7F-69DA-EDA1-5726-8A6D11A391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63A221-FDD2-B016-EAC3-068A56204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9D58B6-DB47-5DAD-63AA-C04AC0B3E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392D53-95F1-161A-2D7D-0EE5FD35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FCF0C5-D6EA-A35E-C702-640E951A8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22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7F873F0-7591-927B-F693-00FF1B738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B7BC90-920B-9A13-34A3-CC5E94516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F9001D-55F1-2684-9A52-4C28ED7C06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D7DA5-C67C-47DE-A9A4-FC44E4C8D636}" type="datetimeFigureOut">
              <a:rPr lang="de-DE" smtClean="0"/>
              <a:t>30.01.2026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B1B2F7-42D6-E733-4C25-E2FD1DAA54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44197A-B3D2-951D-4DFF-6CDB87C2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01EBE-4825-469F-9B32-3253A7A4A2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1853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C787A6DB-C575-42C9-313E-43B939E409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1"/>
            <a:ext cx="12192000" cy="923461"/>
          </a:xfrm>
          <a:prstGeom prst="rect">
            <a:avLst/>
          </a:prstGeom>
          <a:solidFill>
            <a:srgbClr val="0067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D8A173-EAC7-32D4-55DA-6CFCFC573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894" y="5586"/>
            <a:ext cx="10004459" cy="923462"/>
          </a:xfrm>
        </p:spPr>
        <p:txBody>
          <a:bodyPr anchor="ctr">
            <a:normAutofit/>
          </a:bodyPr>
          <a:lstStyle/>
          <a:p>
            <a:r>
              <a:rPr lang="de-DE" sz="2048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Titel</a:t>
            </a:r>
            <a:br>
              <a:rPr lang="de-DE" sz="2048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1223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 N.1, Autor N.2; Autor N. 3</a:t>
            </a:r>
            <a:br>
              <a:rPr lang="de-DE" sz="1223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634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de-DE" sz="634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Institut 1</a:t>
            </a:r>
            <a:br>
              <a:rPr lang="de-DE" sz="634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634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² Institut 2</a:t>
            </a:r>
            <a:br>
              <a:rPr lang="de-DE" sz="634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634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³ Institut 3</a:t>
            </a:r>
            <a:endParaRPr lang="en-US" sz="2048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platzhalter 1">
            <a:extLst>
              <a:ext uri="{FF2B5EF4-FFF2-40B4-BE49-F238E27FC236}">
                <a16:creationId xmlns:a16="http://schemas.microsoft.com/office/drawing/2014/main" id="{5E32BC60-F526-9A61-9997-1AB968A1B9AB}"/>
              </a:ext>
            </a:extLst>
          </p:cNvPr>
          <p:cNvSpPr txBox="1">
            <a:spLocks/>
          </p:cNvSpPr>
          <p:nvPr/>
        </p:nvSpPr>
        <p:spPr>
          <a:xfrm>
            <a:off x="269444" y="1022467"/>
            <a:ext cx="3669544" cy="5642348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5298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359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Einleitung</a:t>
            </a:r>
            <a:r>
              <a:rPr lang="en-AU" sz="1359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/Introduction</a:t>
            </a:r>
          </a:p>
          <a:p>
            <a:pPr algn="just"/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conse-tetur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magna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erat, sed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voluptua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eos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accusam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dolores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Stet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clita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gubergren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takimata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sanctus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consetetur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magna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erat, sed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voluptua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eos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accusam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dolores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Stet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clita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gubergren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takimata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sanctus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consetetur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magna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erat, sed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voluptua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eos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accusam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dolores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Stet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clita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gubergren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takimata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sanctus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consetetur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magna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AT" sz="815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AU" sz="679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359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Ziele</a:t>
            </a:r>
            <a:r>
              <a:rPr lang="en-AU" sz="1359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/Aims</a:t>
            </a:r>
          </a:p>
          <a:p>
            <a:pPr marL="103531" indent="-103531" algn="just">
              <a:buFont typeface="Arial" panose="020B0604020202020204" pitchFamily="34" charset="0"/>
              <a:buChar char="•"/>
            </a:pP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Development of a clinically feasible EV preparation procedure</a:t>
            </a:r>
          </a:p>
          <a:p>
            <a:pPr marL="103531" indent="-103531" algn="just">
              <a:buFont typeface="Arial" panose="020B0604020202020204" pitchFamily="34" charset="0"/>
              <a:buChar char="•"/>
            </a:pP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Depletion of both heavy and light lipoproteins from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blood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derived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products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(BDP)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combination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particle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separation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density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size</a:t>
            </a:r>
            <a:endParaRPr lang="de-AT" sz="815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3531" indent="-103531" algn="just">
              <a:buFont typeface="Arial" panose="020B0604020202020204" pitchFamily="34" charset="0"/>
              <a:buChar char="•"/>
            </a:pP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Comparison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EV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content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BDPs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de-AT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after </a:t>
            </a:r>
            <a:r>
              <a:rPr lang="de-AT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coagulation</a:t>
            </a:r>
            <a:endParaRPr lang="de-AT" sz="815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3531" indent="-103531" algn="just">
              <a:buFont typeface="Arial" panose="020B0604020202020204" pitchFamily="34" charset="0"/>
              <a:buChar char="•"/>
            </a:pPr>
            <a:endParaRPr lang="de-AT" sz="679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AU" sz="679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AU" sz="1359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Methodik</a:t>
            </a:r>
            <a:r>
              <a:rPr lang="en-AU" sz="1359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/Methods </a:t>
            </a:r>
          </a:p>
          <a:p>
            <a:pPr algn="just"/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conse-tetur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diam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labore et dolore magna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diam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voluptua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accusam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duo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rebum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Stet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clita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kasd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gubergren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no sea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takimata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sanctus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Lorem ipsum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Lorem ipsum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consetetur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diam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labore et dolore magna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diam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voluptua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accusam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duo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rebum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Stet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clita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kasd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gubergren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no sea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takimata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sanctus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Lorem ipsum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n-AU" sz="815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consetetur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diam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labore et dolore magna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diam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voluptua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accusam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duo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dolores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rebum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Stet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clita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kasd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gubergren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no sea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takimata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sanctus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Lorem ipsum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Lorem ipsum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consetetur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sadipscing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sed diam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nonumy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eirmod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invidunt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labore et dolore magna </a:t>
            </a:r>
            <a:r>
              <a:rPr lang="en-AU" sz="815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aliquyam</a:t>
            </a:r>
            <a:r>
              <a:rPr lang="en-AU" sz="815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8" name="Textplatzhalter 1">
            <a:extLst>
              <a:ext uri="{FF2B5EF4-FFF2-40B4-BE49-F238E27FC236}">
                <a16:creationId xmlns:a16="http://schemas.microsoft.com/office/drawing/2014/main" id="{C653774C-DAF0-1FBE-BB5C-0F8910BE49A0}"/>
              </a:ext>
            </a:extLst>
          </p:cNvPr>
          <p:cNvSpPr txBox="1">
            <a:spLocks/>
          </p:cNvSpPr>
          <p:nvPr/>
        </p:nvSpPr>
        <p:spPr>
          <a:xfrm>
            <a:off x="4215668" y="6188285"/>
            <a:ext cx="3552179" cy="588328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5298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199" b="1" dirty="0" err="1">
                <a:solidFill>
                  <a:schemeClr val="tx1"/>
                </a:solidFill>
              </a:rPr>
              <a:t>Kontakt</a:t>
            </a:r>
            <a:endParaRPr lang="en-US" sz="1223" b="1" dirty="0">
              <a:solidFill>
                <a:schemeClr val="tx1"/>
              </a:solidFill>
            </a:endParaRPr>
          </a:p>
          <a:p>
            <a:pPr algn="just"/>
            <a:r>
              <a:rPr lang="en-US" sz="680" dirty="0">
                <a:solidFill>
                  <a:schemeClr val="tx1"/>
                </a:solidFill>
              </a:rPr>
              <a:t>Maria </a:t>
            </a:r>
            <a:r>
              <a:rPr lang="en-US" sz="680" dirty="0" err="1">
                <a:solidFill>
                  <a:schemeClr val="tx1"/>
                </a:solidFill>
              </a:rPr>
              <a:t>Musterfrau</a:t>
            </a:r>
            <a:r>
              <a:rPr lang="en-US" sz="680" dirty="0">
                <a:solidFill>
                  <a:schemeClr val="tx1"/>
                </a:solidFill>
              </a:rPr>
              <a:t>, </a:t>
            </a:r>
            <a:r>
              <a:rPr lang="en-US" sz="680" u="sng" dirty="0">
                <a:solidFill>
                  <a:schemeClr val="tx1"/>
                </a:solidFill>
              </a:rPr>
              <a:t>maria.Musterfrau@musterhaus.at</a:t>
            </a:r>
          </a:p>
          <a:p>
            <a:pPr algn="just"/>
            <a:r>
              <a:rPr lang="en-US" sz="680" dirty="0">
                <a:solidFill>
                  <a:schemeClr val="tx1"/>
                </a:solidFill>
              </a:rPr>
              <a:t>Max </a:t>
            </a:r>
            <a:r>
              <a:rPr lang="en-US" sz="680" dirty="0" err="1">
                <a:solidFill>
                  <a:schemeClr val="tx1"/>
                </a:solidFill>
              </a:rPr>
              <a:t>Mustermann</a:t>
            </a:r>
            <a:r>
              <a:rPr lang="en-US" sz="680" dirty="0">
                <a:solidFill>
                  <a:schemeClr val="tx1"/>
                </a:solidFill>
              </a:rPr>
              <a:t>, </a:t>
            </a:r>
            <a:r>
              <a:rPr lang="en-US" sz="680" u="sng" dirty="0">
                <a:solidFill>
                  <a:schemeClr val="tx1"/>
                </a:solidFill>
              </a:rPr>
              <a:t>max.mustermann@musterhaus.at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ACF2739-F7ED-2834-1E3F-A4A2F146C66F}"/>
              </a:ext>
            </a:extLst>
          </p:cNvPr>
          <p:cNvSpPr txBox="1"/>
          <p:nvPr/>
        </p:nvSpPr>
        <p:spPr>
          <a:xfrm>
            <a:off x="4182976" y="3052861"/>
            <a:ext cx="3584871" cy="83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de-AT" sz="545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Figure 1. </a:t>
            </a:r>
            <a:endParaRPr lang="de-AT" sz="545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9C0F4E2-31CF-F13C-64AB-0022BE7548D6}"/>
              </a:ext>
            </a:extLst>
          </p:cNvPr>
          <p:cNvGrpSpPr/>
          <p:nvPr/>
        </p:nvGrpSpPr>
        <p:grpSpPr>
          <a:xfrm>
            <a:off x="4184111" y="3502177"/>
            <a:ext cx="3616563" cy="2219569"/>
            <a:chOff x="19316653" y="15103011"/>
            <a:chExt cx="13146312" cy="8467383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721D7D7C-4057-911C-7BA7-D67D6C2099EE}"/>
                </a:ext>
              </a:extLst>
            </p:cNvPr>
            <p:cNvSpPr/>
            <p:nvPr/>
          </p:nvSpPr>
          <p:spPr>
            <a:xfrm>
              <a:off x="24363247" y="15195450"/>
              <a:ext cx="7980389" cy="7724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407"/>
            </a:p>
          </p:txBody>
        </p:sp>
        <p:grpSp>
          <p:nvGrpSpPr>
            <p:cNvPr id="9" name="Gruppieren 8">
              <a:extLst>
                <a:ext uri="{FF2B5EF4-FFF2-40B4-BE49-F238E27FC236}">
                  <a16:creationId xmlns:a16="http://schemas.microsoft.com/office/drawing/2014/main" id="{D783D737-DF5B-8380-3D10-8034A2F99493}"/>
                </a:ext>
              </a:extLst>
            </p:cNvPr>
            <p:cNvGrpSpPr/>
            <p:nvPr/>
          </p:nvGrpSpPr>
          <p:grpSpPr>
            <a:xfrm>
              <a:off x="19316653" y="15103011"/>
              <a:ext cx="13146312" cy="8467383"/>
              <a:chOff x="16241016" y="17286858"/>
              <a:chExt cx="13146308" cy="8467382"/>
            </a:xfrm>
          </p:grpSpPr>
          <p:sp>
            <p:nvSpPr>
              <p:cNvPr id="10" name="Rechteck 9">
                <a:extLst>
                  <a:ext uri="{FF2B5EF4-FFF2-40B4-BE49-F238E27FC236}">
                    <a16:creationId xmlns:a16="http://schemas.microsoft.com/office/drawing/2014/main" id="{9A90341C-003B-B58C-5694-F6B186533561}"/>
                  </a:ext>
                </a:extLst>
              </p:cNvPr>
              <p:cNvSpPr/>
              <p:nvPr/>
            </p:nvSpPr>
            <p:spPr>
              <a:xfrm>
                <a:off x="16246712" y="17286858"/>
                <a:ext cx="13106400" cy="789326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sz="407"/>
              </a:p>
            </p:txBody>
          </p:sp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AE830905-CCFB-E3C3-87B9-DCD91E995255}"/>
                  </a:ext>
                </a:extLst>
              </p:cNvPr>
              <p:cNvSpPr txBox="1"/>
              <p:nvPr/>
            </p:nvSpPr>
            <p:spPr>
              <a:xfrm>
                <a:off x="16241016" y="25434290"/>
                <a:ext cx="13146308" cy="3199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just"/>
                <a:r>
                  <a:rPr lang="de-AT" sz="545" b="1" dirty="0"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Figure 32</a:t>
                </a:r>
                <a:endParaRPr lang="de-AT" sz="545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15" name="Diagramm 14">
              <a:extLst>
                <a:ext uri="{FF2B5EF4-FFF2-40B4-BE49-F238E27FC236}">
                  <a16:creationId xmlns:a16="http://schemas.microsoft.com/office/drawing/2014/main" id="{6FC65D95-A1E6-EBB9-B7FA-9F5BE271DDB6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4363250" y="15187859"/>
            <a:ext cx="7946992" cy="37996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AFB13308-F8F3-7E38-C83A-139FE3A4420A}"/>
                </a:ext>
              </a:extLst>
            </p:cNvPr>
            <p:cNvSpPr/>
            <p:nvPr/>
          </p:nvSpPr>
          <p:spPr>
            <a:xfrm>
              <a:off x="19431362" y="15187854"/>
              <a:ext cx="4877876" cy="77321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407"/>
            </a:p>
          </p:txBody>
        </p:sp>
        <p:sp>
          <p:nvSpPr>
            <p:cNvPr id="37" name="Textfeld 36">
              <a:extLst>
                <a:ext uri="{FF2B5EF4-FFF2-40B4-BE49-F238E27FC236}">
                  <a16:creationId xmlns:a16="http://schemas.microsoft.com/office/drawing/2014/main" id="{E33940C3-9A39-3934-BA70-D8ABFC1E6C9F}"/>
                </a:ext>
              </a:extLst>
            </p:cNvPr>
            <p:cNvSpPr txBox="1"/>
            <p:nvPr/>
          </p:nvSpPr>
          <p:spPr>
            <a:xfrm>
              <a:off x="23722021" y="15213856"/>
              <a:ext cx="838205" cy="830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814" b="1">
                  <a:cs typeface="Times New Roman" panose="02020603050405020304" pitchFamily="18" charset="0"/>
                </a:rPr>
                <a:t>A</a:t>
              </a:r>
              <a:endParaRPr lang="de-AT" sz="814" b="1" dirty="0">
                <a:cs typeface="Times New Roman" panose="02020603050405020304" pitchFamily="18" charset="0"/>
              </a:endParaRPr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EC8323AF-2F81-3D94-BD28-7CCB37279841}"/>
                </a:ext>
              </a:extLst>
            </p:cNvPr>
            <p:cNvSpPr txBox="1"/>
            <p:nvPr/>
          </p:nvSpPr>
          <p:spPr>
            <a:xfrm>
              <a:off x="24537842" y="15221444"/>
              <a:ext cx="838205" cy="830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814" b="1">
                  <a:cs typeface="Times New Roman" panose="02020603050405020304" pitchFamily="18" charset="0"/>
                </a:rPr>
                <a:t>B</a:t>
              </a:r>
              <a:endParaRPr lang="de-AT" sz="814" b="1" dirty="0"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3795355A-8539-4BCC-B80D-1105E52EC91E}"/>
              </a:ext>
            </a:extLst>
          </p:cNvPr>
          <p:cNvGrpSpPr/>
          <p:nvPr/>
        </p:nvGrpSpPr>
        <p:grpSpPr>
          <a:xfrm>
            <a:off x="4180523" y="1133943"/>
            <a:ext cx="3605467" cy="1865508"/>
            <a:chOff x="19312118" y="5187215"/>
            <a:chExt cx="13106400" cy="7903060"/>
          </a:xfrm>
        </p:grpSpPr>
        <p:cxnSp>
          <p:nvCxnSpPr>
            <p:cNvPr id="35" name="Gerader Verbinder 34">
              <a:extLst>
                <a:ext uri="{FF2B5EF4-FFF2-40B4-BE49-F238E27FC236}">
                  <a16:creationId xmlns:a16="http://schemas.microsoft.com/office/drawing/2014/main" id="{32D738A0-BB91-E4E1-51F6-803E29225935}"/>
                </a:ext>
              </a:extLst>
            </p:cNvPr>
            <p:cNvCxnSpPr/>
            <p:nvPr/>
          </p:nvCxnSpPr>
          <p:spPr>
            <a:xfrm>
              <a:off x="19325162" y="9083207"/>
              <a:ext cx="1309238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2422694F-7E68-0156-CDAA-CE8FE577041C}"/>
                </a:ext>
              </a:extLst>
            </p:cNvPr>
            <p:cNvSpPr/>
            <p:nvPr/>
          </p:nvSpPr>
          <p:spPr>
            <a:xfrm>
              <a:off x="19312118" y="5197007"/>
              <a:ext cx="13106400" cy="789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407"/>
            </a:p>
          </p:txBody>
        </p: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6DF79599-46C3-6EC6-0B28-1DC975D8D1BF}"/>
                </a:ext>
              </a:extLst>
            </p:cNvPr>
            <p:cNvSpPr txBox="1"/>
            <p:nvPr/>
          </p:nvSpPr>
          <p:spPr>
            <a:xfrm>
              <a:off x="19396842" y="5187215"/>
              <a:ext cx="838207" cy="921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814" b="1">
                  <a:cs typeface="Times New Roman" panose="02020603050405020304" pitchFamily="18" charset="0"/>
                </a:rPr>
                <a:t>A</a:t>
              </a:r>
              <a:endParaRPr lang="de-AT" sz="814" b="1" dirty="0">
                <a:cs typeface="Times New Roman" panose="02020603050405020304" pitchFamily="18" charset="0"/>
              </a:endParaRPr>
            </a:p>
          </p:txBody>
        </p:sp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6E9E1431-90E3-400A-F777-FF0DE8E57577}"/>
                </a:ext>
              </a:extLst>
            </p:cNvPr>
            <p:cNvSpPr txBox="1"/>
            <p:nvPr/>
          </p:nvSpPr>
          <p:spPr>
            <a:xfrm>
              <a:off x="19396842" y="9109679"/>
              <a:ext cx="838207" cy="921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814" b="1">
                  <a:cs typeface="Times New Roman" panose="02020603050405020304" pitchFamily="18" charset="0"/>
                </a:rPr>
                <a:t>B</a:t>
              </a:r>
              <a:endParaRPr lang="de-AT" sz="814" b="1" dirty="0"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Textplatzhalter 1">
            <a:extLst>
              <a:ext uri="{FF2B5EF4-FFF2-40B4-BE49-F238E27FC236}">
                <a16:creationId xmlns:a16="http://schemas.microsoft.com/office/drawing/2014/main" id="{CCA2BDE1-D535-3B3F-D9F1-E5A59509FB55}"/>
              </a:ext>
            </a:extLst>
          </p:cNvPr>
          <p:cNvSpPr txBox="1">
            <a:spLocks/>
          </p:cNvSpPr>
          <p:nvPr/>
        </p:nvSpPr>
        <p:spPr>
          <a:xfrm>
            <a:off x="8027525" y="1175017"/>
            <a:ext cx="3698691" cy="561896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5298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359" b="1" dirty="0" err="1">
                <a:solidFill>
                  <a:schemeClr val="tx1"/>
                </a:solidFill>
              </a:rPr>
              <a:t>Schlussfolgerung</a:t>
            </a:r>
            <a:r>
              <a:rPr lang="en-US" sz="1359" b="1" dirty="0">
                <a:solidFill>
                  <a:schemeClr val="tx1"/>
                </a:solidFill>
              </a:rPr>
              <a:t>/Conclusions</a:t>
            </a:r>
          </a:p>
          <a:p>
            <a:pPr marL="103531" indent="-103531" algn="just">
              <a:buFont typeface="Arial" panose="020B0604020202020204" pitchFamily="34" charset="0"/>
              <a:buChar char="•"/>
            </a:pPr>
            <a:r>
              <a:rPr lang="en-AU" sz="1087" dirty="0">
                <a:solidFill>
                  <a:schemeClr val="tx1"/>
                </a:solidFill>
              </a:rPr>
              <a:t>Lorem ipsum </a:t>
            </a:r>
            <a:r>
              <a:rPr lang="en-AU" sz="1087" dirty="0" err="1">
                <a:solidFill>
                  <a:schemeClr val="tx1"/>
                </a:solidFill>
              </a:rPr>
              <a:t>dolor</a:t>
            </a:r>
            <a:r>
              <a:rPr lang="en-AU" sz="1087" dirty="0">
                <a:solidFill>
                  <a:schemeClr val="tx1"/>
                </a:solidFill>
              </a:rPr>
              <a:t> sit </a:t>
            </a:r>
            <a:r>
              <a:rPr lang="en-AU" sz="1087" dirty="0" err="1">
                <a:solidFill>
                  <a:schemeClr val="tx1"/>
                </a:solidFill>
              </a:rPr>
              <a:t>amet</a:t>
            </a:r>
            <a:r>
              <a:rPr lang="en-AU" sz="1087" dirty="0">
                <a:solidFill>
                  <a:schemeClr val="tx1"/>
                </a:solidFill>
              </a:rPr>
              <a:t>, </a:t>
            </a:r>
            <a:r>
              <a:rPr lang="en-AU" sz="1087" dirty="0" err="1">
                <a:solidFill>
                  <a:schemeClr val="tx1"/>
                </a:solidFill>
              </a:rPr>
              <a:t>conse-tetur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sadipscing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elitr</a:t>
            </a:r>
            <a:r>
              <a:rPr lang="en-AU" sz="1087" dirty="0">
                <a:solidFill>
                  <a:schemeClr val="tx1"/>
                </a:solidFill>
              </a:rPr>
              <a:t>, sed diam </a:t>
            </a:r>
            <a:r>
              <a:rPr lang="en-AU" sz="1087" dirty="0" err="1">
                <a:solidFill>
                  <a:schemeClr val="tx1"/>
                </a:solidFill>
              </a:rPr>
              <a:t>nonumy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eirmod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tempor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invidunt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ut</a:t>
            </a:r>
            <a:r>
              <a:rPr lang="en-AU" sz="1087" dirty="0">
                <a:solidFill>
                  <a:schemeClr val="tx1"/>
                </a:solidFill>
              </a:rPr>
              <a:t> labore et dolore magna </a:t>
            </a:r>
            <a:r>
              <a:rPr lang="en-AU" sz="1087" dirty="0" err="1">
                <a:solidFill>
                  <a:schemeClr val="tx1"/>
                </a:solidFill>
              </a:rPr>
              <a:t>aliquyam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erat</a:t>
            </a:r>
            <a:r>
              <a:rPr lang="en-AU" sz="1087" dirty="0">
                <a:solidFill>
                  <a:schemeClr val="tx1"/>
                </a:solidFill>
              </a:rPr>
              <a:t>, sed diam </a:t>
            </a:r>
            <a:r>
              <a:rPr lang="en-AU" sz="1087" dirty="0" err="1">
                <a:solidFill>
                  <a:schemeClr val="tx1"/>
                </a:solidFill>
              </a:rPr>
              <a:t>voluptua</a:t>
            </a:r>
            <a:r>
              <a:rPr lang="en-AU" sz="1087" dirty="0">
                <a:solidFill>
                  <a:schemeClr val="tx1"/>
                </a:solidFill>
              </a:rPr>
              <a:t>.</a:t>
            </a:r>
          </a:p>
          <a:p>
            <a:pPr marL="103531" indent="-103531" algn="just">
              <a:buFont typeface="Arial" panose="020B0604020202020204" pitchFamily="34" charset="0"/>
              <a:buChar char="•"/>
            </a:pPr>
            <a:r>
              <a:rPr lang="en-AU" sz="1087" dirty="0">
                <a:solidFill>
                  <a:schemeClr val="tx1"/>
                </a:solidFill>
              </a:rPr>
              <a:t> At </a:t>
            </a:r>
            <a:r>
              <a:rPr lang="en-AU" sz="1087" dirty="0" err="1">
                <a:solidFill>
                  <a:schemeClr val="tx1"/>
                </a:solidFill>
              </a:rPr>
              <a:t>vero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eos</a:t>
            </a:r>
            <a:r>
              <a:rPr lang="en-AU" sz="1087" dirty="0">
                <a:solidFill>
                  <a:schemeClr val="tx1"/>
                </a:solidFill>
              </a:rPr>
              <a:t> et </a:t>
            </a:r>
            <a:r>
              <a:rPr lang="en-AU" sz="1087" dirty="0" err="1">
                <a:solidFill>
                  <a:schemeClr val="tx1"/>
                </a:solidFill>
              </a:rPr>
              <a:t>accusam</a:t>
            </a:r>
            <a:r>
              <a:rPr lang="en-AU" sz="1087" dirty="0">
                <a:solidFill>
                  <a:schemeClr val="tx1"/>
                </a:solidFill>
              </a:rPr>
              <a:t> et </a:t>
            </a:r>
            <a:r>
              <a:rPr lang="en-AU" sz="1087" dirty="0" err="1">
                <a:solidFill>
                  <a:schemeClr val="tx1"/>
                </a:solidFill>
              </a:rPr>
              <a:t>justo</a:t>
            </a:r>
            <a:r>
              <a:rPr lang="en-AU" sz="1087" dirty="0">
                <a:solidFill>
                  <a:schemeClr val="tx1"/>
                </a:solidFill>
              </a:rPr>
              <a:t> duo </a:t>
            </a:r>
            <a:r>
              <a:rPr lang="en-AU" sz="1087" dirty="0" err="1">
                <a:solidFill>
                  <a:schemeClr val="tx1"/>
                </a:solidFill>
              </a:rPr>
              <a:t>dolores</a:t>
            </a:r>
            <a:r>
              <a:rPr lang="en-AU" sz="1087" dirty="0">
                <a:solidFill>
                  <a:schemeClr val="tx1"/>
                </a:solidFill>
              </a:rPr>
              <a:t> et </a:t>
            </a:r>
            <a:r>
              <a:rPr lang="en-AU" sz="1087" dirty="0" err="1">
                <a:solidFill>
                  <a:schemeClr val="tx1"/>
                </a:solidFill>
              </a:rPr>
              <a:t>ea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rebum</a:t>
            </a:r>
            <a:r>
              <a:rPr lang="en-AU" sz="1087" dirty="0">
                <a:solidFill>
                  <a:schemeClr val="tx1"/>
                </a:solidFill>
              </a:rPr>
              <a:t>. Stet </a:t>
            </a:r>
            <a:r>
              <a:rPr lang="en-AU" sz="1087" dirty="0" err="1">
                <a:solidFill>
                  <a:schemeClr val="tx1"/>
                </a:solidFill>
              </a:rPr>
              <a:t>clita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kasd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gubergren</a:t>
            </a:r>
            <a:r>
              <a:rPr lang="en-AU" sz="1087" dirty="0">
                <a:solidFill>
                  <a:schemeClr val="tx1"/>
                </a:solidFill>
              </a:rPr>
              <a:t>, no sea </a:t>
            </a:r>
            <a:r>
              <a:rPr lang="en-AU" sz="1087" dirty="0" err="1">
                <a:solidFill>
                  <a:schemeClr val="tx1"/>
                </a:solidFill>
              </a:rPr>
              <a:t>takimata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sanctus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est</a:t>
            </a:r>
            <a:r>
              <a:rPr lang="en-AU" sz="1087" dirty="0">
                <a:solidFill>
                  <a:schemeClr val="tx1"/>
                </a:solidFill>
              </a:rPr>
              <a:t> Lorem ipsum </a:t>
            </a:r>
            <a:r>
              <a:rPr lang="en-AU" sz="1087" dirty="0" err="1">
                <a:solidFill>
                  <a:schemeClr val="tx1"/>
                </a:solidFill>
              </a:rPr>
              <a:t>dolor</a:t>
            </a:r>
            <a:r>
              <a:rPr lang="en-AU" sz="1087" dirty="0">
                <a:solidFill>
                  <a:schemeClr val="tx1"/>
                </a:solidFill>
              </a:rPr>
              <a:t> sit </a:t>
            </a:r>
            <a:r>
              <a:rPr lang="en-AU" sz="1087" dirty="0" err="1">
                <a:solidFill>
                  <a:schemeClr val="tx1"/>
                </a:solidFill>
              </a:rPr>
              <a:t>amet</a:t>
            </a:r>
            <a:r>
              <a:rPr lang="en-AU" sz="1087" dirty="0">
                <a:solidFill>
                  <a:schemeClr val="tx1"/>
                </a:solidFill>
              </a:rPr>
              <a:t>. </a:t>
            </a:r>
          </a:p>
          <a:p>
            <a:pPr marL="103531" indent="-103531" algn="just">
              <a:buFont typeface="Arial" panose="020B0604020202020204" pitchFamily="34" charset="0"/>
              <a:buChar char="•"/>
            </a:pPr>
            <a:r>
              <a:rPr lang="en-AU" sz="1087" dirty="0">
                <a:solidFill>
                  <a:schemeClr val="tx1"/>
                </a:solidFill>
              </a:rPr>
              <a:t>Lorem ipsum </a:t>
            </a:r>
            <a:r>
              <a:rPr lang="en-AU" sz="1087" dirty="0" err="1">
                <a:solidFill>
                  <a:schemeClr val="tx1"/>
                </a:solidFill>
              </a:rPr>
              <a:t>dolor</a:t>
            </a:r>
            <a:r>
              <a:rPr lang="en-AU" sz="1087" dirty="0">
                <a:solidFill>
                  <a:schemeClr val="tx1"/>
                </a:solidFill>
              </a:rPr>
              <a:t> sit </a:t>
            </a:r>
            <a:r>
              <a:rPr lang="en-AU" sz="1087" dirty="0" err="1">
                <a:solidFill>
                  <a:schemeClr val="tx1"/>
                </a:solidFill>
              </a:rPr>
              <a:t>amet</a:t>
            </a:r>
            <a:r>
              <a:rPr lang="en-AU" sz="1087" dirty="0">
                <a:solidFill>
                  <a:schemeClr val="tx1"/>
                </a:solidFill>
              </a:rPr>
              <a:t>, </a:t>
            </a:r>
            <a:r>
              <a:rPr lang="en-AU" sz="1087" dirty="0" err="1">
                <a:solidFill>
                  <a:schemeClr val="tx1"/>
                </a:solidFill>
              </a:rPr>
              <a:t>consetetur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sadipscing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elitr</a:t>
            </a:r>
            <a:r>
              <a:rPr lang="en-AU" sz="1087" dirty="0">
                <a:solidFill>
                  <a:schemeClr val="tx1"/>
                </a:solidFill>
              </a:rPr>
              <a:t>, sed diam </a:t>
            </a:r>
            <a:r>
              <a:rPr lang="en-AU" sz="1087" dirty="0" err="1">
                <a:solidFill>
                  <a:schemeClr val="tx1"/>
                </a:solidFill>
              </a:rPr>
              <a:t>nonumy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eirmod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tempor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invidunt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ut</a:t>
            </a:r>
            <a:r>
              <a:rPr lang="en-AU" sz="1087" dirty="0">
                <a:solidFill>
                  <a:schemeClr val="tx1"/>
                </a:solidFill>
              </a:rPr>
              <a:t> labore et dolore magna </a:t>
            </a:r>
            <a:r>
              <a:rPr lang="en-AU" sz="1087" dirty="0" err="1">
                <a:solidFill>
                  <a:schemeClr val="tx1"/>
                </a:solidFill>
              </a:rPr>
              <a:t>aliquyam</a:t>
            </a:r>
            <a:r>
              <a:rPr lang="en-AU" sz="1087" dirty="0">
                <a:solidFill>
                  <a:schemeClr val="tx1"/>
                </a:solidFill>
              </a:rPr>
              <a:t> </a:t>
            </a:r>
            <a:r>
              <a:rPr lang="en-AU" sz="1087" dirty="0" err="1">
                <a:solidFill>
                  <a:schemeClr val="tx1"/>
                </a:solidFill>
              </a:rPr>
              <a:t>erat</a:t>
            </a:r>
            <a:r>
              <a:rPr lang="en-AU" sz="1087" dirty="0">
                <a:solidFill>
                  <a:schemeClr val="tx1"/>
                </a:solidFill>
              </a:rPr>
              <a:t>, sed diam </a:t>
            </a:r>
            <a:r>
              <a:rPr lang="en-AU" sz="1087" dirty="0" err="1">
                <a:solidFill>
                  <a:schemeClr val="tx1"/>
                </a:solidFill>
              </a:rPr>
              <a:t>voluptua</a:t>
            </a:r>
            <a:r>
              <a:rPr lang="en-AU" sz="1087" dirty="0">
                <a:solidFill>
                  <a:schemeClr val="tx1"/>
                </a:solidFill>
              </a:rPr>
              <a:t>. </a:t>
            </a:r>
          </a:p>
          <a:p>
            <a:pPr marL="103531" indent="-103531" algn="just">
              <a:buFont typeface="Arial" panose="020B0604020202020204" pitchFamily="34" charset="0"/>
              <a:buChar char="•"/>
            </a:pPr>
            <a:endParaRPr lang="en-AU" sz="1223" dirty="0">
              <a:solidFill>
                <a:schemeClr val="tx1"/>
              </a:solidFill>
            </a:endParaRPr>
          </a:p>
          <a:p>
            <a:pPr algn="just"/>
            <a:r>
              <a:rPr lang="en-AU" sz="1223" dirty="0">
                <a:solidFill>
                  <a:schemeClr val="tx1"/>
                </a:solidFill>
              </a:rPr>
              <a:t>Lorem ipsum </a:t>
            </a:r>
            <a:r>
              <a:rPr lang="en-AU" sz="1223" dirty="0" err="1">
                <a:solidFill>
                  <a:schemeClr val="tx1"/>
                </a:solidFill>
              </a:rPr>
              <a:t>dolor</a:t>
            </a:r>
            <a:r>
              <a:rPr lang="en-AU" sz="1223" dirty="0">
                <a:solidFill>
                  <a:schemeClr val="tx1"/>
                </a:solidFill>
              </a:rPr>
              <a:t> sit </a:t>
            </a:r>
            <a:r>
              <a:rPr lang="en-AU" sz="1223" dirty="0" err="1">
                <a:solidFill>
                  <a:schemeClr val="tx1"/>
                </a:solidFill>
              </a:rPr>
              <a:t>amet</a:t>
            </a:r>
            <a:r>
              <a:rPr lang="en-AU" sz="1223" dirty="0">
                <a:solidFill>
                  <a:schemeClr val="tx1"/>
                </a:solidFill>
              </a:rPr>
              <a:t>, </a:t>
            </a:r>
            <a:r>
              <a:rPr lang="en-AU" sz="1223" dirty="0" err="1">
                <a:solidFill>
                  <a:schemeClr val="tx1"/>
                </a:solidFill>
              </a:rPr>
              <a:t>conse-tetur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sadipscing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elitr</a:t>
            </a:r>
            <a:r>
              <a:rPr lang="en-AU" sz="1223" dirty="0">
                <a:solidFill>
                  <a:schemeClr val="tx1"/>
                </a:solidFill>
              </a:rPr>
              <a:t>, sed diam </a:t>
            </a:r>
            <a:r>
              <a:rPr lang="en-AU" sz="1223" dirty="0" err="1">
                <a:solidFill>
                  <a:schemeClr val="tx1"/>
                </a:solidFill>
              </a:rPr>
              <a:t>nonumy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eirmod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tempor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invidunt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ut</a:t>
            </a:r>
            <a:r>
              <a:rPr lang="en-AU" sz="1223" dirty="0">
                <a:solidFill>
                  <a:schemeClr val="tx1"/>
                </a:solidFill>
              </a:rPr>
              <a:t> labore et dolore magna </a:t>
            </a:r>
            <a:r>
              <a:rPr lang="en-AU" sz="1223" dirty="0" err="1">
                <a:solidFill>
                  <a:schemeClr val="tx1"/>
                </a:solidFill>
              </a:rPr>
              <a:t>aliquyam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erat</a:t>
            </a:r>
            <a:r>
              <a:rPr lang="en-AU" sz="1223" dirty="0">
                <a:solidFill>
                  <a:schemeClr val="tx1"/>
                </a:solidFill>
              </a:rPr>
              <a:t>, sed diam </a:t>
            </a:r>
            <a:r>
              <a:rPr lang="en-AU" sz="1223" dirty="0" err="1">
                <a:solidFill>
                  <a:schemeClr val="tx1"/>
                </a:solidFill>
              </a:rPr>
              <a:t>voluptua</a:t>
            </a:r>
            <a:r>
              <a:rPr lang="en-AU" sz="1223" dirty="0">
                <a:solidFill>
                  <a:schemeClr val="tx1"/>
                </a:solidFill>
              </a:rPr>
              <a:t>. At </a:t>
            </a:r>
            <a:r>
              <a:rPr lang="en-AU" sz="1223" dirty="0" err="1">
                <a:solidFill>
                  <a:schemeClr val="tx1"/>
                </a:solidFill>
              </a:rPr>
              <a:t>vero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eos</a:t>
            </a:r>
            <a:r>
              <a:rPr lang="en-AU" sz="1223" dirty="0">
                <a:solidFill>
                  <a:schemeClr val="tx1"/>
                </a:solidFill>
              </a:rPr>
              <a:t> et </a:t>
            </a:r>
            <a:r>
              <a:rPr lang="en-AU" sz="1223" dirty="0" err="1">
                <a:solidFill>
                  <a:schemeClr val="tx1"/>
                </a:solidFill>
              </a:rPr>
              <a:t>accusam</a:t>
            </a:r>
            <a:r>
              <a:rPr lang="en-AU" sz="1223" dirty="0">
                <a:solidFill>
                  <a:schemeClr val="tx1"/>
                </a:solidFill>
              </a:rPr>
              <a:t> et </a:t>
            </a:r>
            <a:r>
              <a:rPr lang="en-AU" sz="1223" dirty="0" err="1">
                <a:solidFill>
                  <a:schemeClr val="tx1"/>
                </a:solidFill>
              </a:rPr>
              <a:t>justo</a:t>
            </a:r>
            <a:r>
              <a:rPr lang="en-AU" sz="1223" dirty="0">
                <a:solidFill>
                  <a:schemeClr val="tx1"/>
                </a:solidFill>
              </a:rPr>
              <a:t> duo </a:t>
            </a:r>
            <a:r>
              <a:rPr lang="en-AU" sz="1223" dirty="0" err="1">
                <a:solidFill>
                  <a:schemeClr val="tx1"/>
                </a:solidFill>
              </a:rPr>
              <a:t>dolores</a:t>
            </a:r>
            <a:r>
              <a:rPr lang="en-AU" sz="1223" dirty="0">
                <a:solidFill>
                  <a:schemeClr val="tx1"/>
                </a:solidFill>
              </a:rPr>
              <a:t> et </a:t>
            </a:r>
            <a:r>
              <a:rPr lang="en-AU" sz="1223" dirty="0" err="1">
                <a:solidFill>
                  <a:schemeClr val="tx1"/>
                </a:solidFill>
              </a:rPr>
              <a:t>ea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rebum</a:t>
            </a:r>
            <a:r>
              <a:rPr lang="en-AU" sz="1223" dirty="0">
                <a:solidFill>
                  <a:schemeClr val="tx1"/>
                </a:solidFill>
              </a:rPr>
              <a:t>. Stet </a:t>
            </a:r>
            <a:r>
              <a:rPr lang="en-AU" sz="1223" dirty="0" err="1">
                <a:solidFill>
                  <a:schemeClr val="tx1"/>
                </a:solidFill>
              </a:rPr>
              <a:t>clita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kasd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gubergren</a:t>
            </a:r>
            <a:r>
              <a:rPr lang="en-AU" sz="1223" dirty="0">
                <a:solidFill>
                  <a:schemeClr val="tx1"/>
                </a:solidFill>
              </a:rPr>
              <a:t>, no sea </a:t>
            </a:r>
            <a:r>
              <a:rPr lang="en-AU" sz="1223" dirty="0" err="1">
                <a:solidFill>
                  <a:schemeClr val="tx1"/>
                </a:solidFill>
              </a:rPr>
              <a:t>takimata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sanctus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est</a:t>
            </a:r>
            <a:r>
              <a:rPr lang="en-AU" sz="1223" dirty="0">
                <a:solidFill>
                  <a:schemeClr val="tx1"/>
                </a:solidFill>
              </a:rPr>
              <a:t> Lorem ipsum </a:t>
            </a:r>
            <a:r>
              <a:rPr lang="en-AU" sz="1223" dirty="0" err="1">
                <a:solidFill>
                  <a:schemeClr val="tx1"/>
                </a:solidFill>
              </a:rPr>
              <a:t>dolor</a:t>
            </a:r>
            <a:r>
              <a:rPr lang="en-AU" sz="1223" dirty="0">
                <a:solidFill>
                  <a:schemeClr val="tx1"/>
                </a:solidFill>
              </a:rPr>
              <a:t> sit </a:t>
            </a:r>
            <a:r>
              <a:rPr lang="en-AU" sz="1223" dirty="0" err="1">
                <a:solidFill>
                  <a:schemeClr val="tx1"/>
                </a:solidFill>
              </a:rPr>
              <a:t>amet</a:t>
            </a:r>
            <a:r>
              <a:rPr lang="en-AU" sz="1223" dirty="0">
                <a:solidFill>
                  <a:schemeClr val="tx1"/>
                </a:solidFill>
              </a:rPr>
              <a:t>. Lorem ipsum </a:t>
            </a:r>
            <a:r>
              <a:rPr lang="en-AU" sz="1223" dirty="0" err="1">
                <a:solidFill>
                  <a:schemeClr val="tx1"/>
                </a:solidFill>
              </a:rPr>
              <a:t>dolor</a:t>
            </a:r>
            <a:r>
              <a:rPr lang="en-AU" sz="1223" dirty="0">
                <a:solidFill>
                  <a:schemeClr val="tx1"/>
                </a:solidFill>
              </a:rPr>
              <a:t> sit </a:t>
            </a:r>
            <a:r>
              <a:rPr lang="en-AU" sz="1223" dirty="0" err="1">
                <a:solidFill>
                  <a:schemeClr val="tx1"/>
                </a:solidFill>
              </a:rPr>
              <a:t>amet</a:t>
            </a:r>
            <a:r>
              <a:rPr lang="en-AU" sz="1223" dirty="0">
                <a:solidFill>
                  <a:schemeClr val="tx1"/>
                </a:solidFill>
              </a:rPr>
              <a:t>, </a:t>
            </a:r>
            <a:r>
              <a:rPr lang="en-AU" sz="1223" dirty="0" err="1">
                <a:solidFill>
                  <a:schemeClr val="tx1"/>
                </a:solidFill>
              </a:rPr>
              <a:t>consetetur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sadipscing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elitr</a:t>
            </a:r>
            <a:r>
              <a:rPr lang="en-AU" sz="1223" dirty="0">
                <a:solidFill>
                  <a:schemeClr val="tx1"/>
                </a:solidFill>
              </a:rPr>
              <a:t>, sed diam </a:t>
            </a:r>
            <a:r>
              <a:rPr lang="en-AU" sz="1223" dirty="0" err="1">
                <a:solidFill>
                  <a:schemeClr val="tx1"/>
                </a:solidFill>
              </a:rPr>
              <a:t>nonumy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eirmod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tempor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invidunt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ut</a:t>
            </a:r>
            <a:r>
              <a:rPr lang="en-AU" sz="1223" dirty="0">
                <a:solidFill>
                  <a:schemeClr val="tx1"/>
                </a:solidFill>
              </a:rPr>
              <a:t> labore et dolore magna </a:t>
            </a:r>
            <a:r>
              <a:rPr lang="en-AU" sz="1223" dirty="0" err="1">
                <a:solidFill>
                  <a:schemeClr val="tx1"/>
                </a:solidFill>
              </a:rPr>
              <a:t>aliquyam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erat</a:t>
            </a:r>
            <a:r>
              <a:rPr lang="en-AU" sz="1223" dirty="0">
                <a:solidFill>
                  <a:schemeClr val="tx1"/>
                </a:solidFill>
              </a:rPr>
              <a:t>, sed diam </a:t>
            </a:r>
            <a:r>
              <a:rPr lang="en-AU" sz="1223" dirty="0" err="1">
                <a:solidFill>
                  <a:schemeClr val="tx1"/>
                </a:solidFill>
              </a:rPr>
              <a:t>voluptua</a:t>
            </a:r>
            <a:r>
              <a:rPr lang="en-AU" sz="1223" dirty="0">
                <a:solidFill>
                  <a:schemeClr val="tx1"/>
                </a:solidFill>
              </a:rPr>
              <a:t>. At </a:t>
            </a:r>
            <a:r>
              <a:rPr lang="en-AU" sz="1223" dirty="0" err="1">
                <a:solidFill>
                  <a:schemeClr val="tx1"/>
                </a:solidFill>
              </a:rPr>
              <a:t>vero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eos</a:t>
            </a:r>
            <a:r>
              <a:rPr lang="en-AU" sz="1223" dirty="0">
                <a:solidFill>
                  <a:schemeClr val="tx1"/>
                </a:solidFill>
              </a:rPr>
              <a:t> et </a:t>
            </a:r>
            <a:r>
              <a:rPr lang="en-AU" sz="1223" dirty="0" err="1">
                <a:solidFill>
                  <a:schemeClr val="tx1"/>
                </a:solidFill>
              </a:rPr>
              <a:t>accusam</a:t>
            </a:r>
            <a:r>
              <a:rPr lang="en-AU" sz="1223" dirty="0">
                <a:solidFill>
                  <a:schemeClr val="tx1"/>
                </a:solidFill>
              </a:rPr>
              <a:t> et </a:t>
            </a:r>
            <a:r>
              <a:rPr lang="en-AU" sz="1223" dirty="0" err="1">
                <a:solidFill>
                  <a:schemeClr val="tx1"/>
                </a:solidFill>
              </a:rPr>
              <a:t>justo</a:t>
            </a:r>
            <a:r>
              <a:rPr lang="en-AU" sz="1223" dirty="0">
                <a:solidFill>
                  <a:schemeClr val="tx1"/>
                </a:solidFill>
              </a:rPr>
              <a:t> duo </a:t>
            </a:r>
            <a:r>
              <a:rPr lang="en-AU" sz="1223" dirty="0" err="1">
                <a:solidFill>
                  <a:schemeClr val="tx1"/>
                </a:solidFill>
              </a:rPr>
              <a:t>dolores</a:t>
            </a:r>
            <a:r>
              <a:rPr lang="en-AU" sz="1223" dirty="0">
                <a:solidFill>
                  <a:schemeClr val="tx1"/>
                </a:solidFill>
              </a:rPr>
              <a:t> et </a:t>
            </a:r>
            <a:r>
              <a:rPr lang="en-AU" sz="1223" dirty="0" err="1">
                <a:solidFill>
                  <a:schemeClr val="tx1"/>
                </a:solidFill>
              </a:rPr>
              <a:t>ea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rebum</a:t>
            </a:r>
            <a:r>
              <a:rPr lang="en-AU" sz="1223" dirty="0">
                <a:solidFill>
                  <a:schemeClr val="tx1"/>
                </a:solidFill>
              </a:rPr>
              <a:t>. Stet </a:t>
            </a:r>
            <a:r>
              <a:rPr lang="en-AU" sz="1223" dirty="0" err="1">
                <a:solidFill>
                  <a:schemeClr val="tx1"/>
                </a:solidFill>
              </a:rPr>
              <a:t>clita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kasd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gubergren</a:t>
            </a:r>
            <a:r>
              <a:rPr lang="en-AU" sz="1223" dirty="0">
                <a:solidFill>
                  <a:schemeClr val="tx1"/>
                </a:solidFill>
              </a:rPr>
              <a:t>, no sea </a:t>
            </a:r>
            <a:r>
              <a:rPr lang="en-AU" sz="1223" dirty="0" err="1">
                <a:solidFill>
                  <a:schemeClr val="tx1"/>
                </a:solidFill>
              </a:rPr>
              <a:t>takimata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sanctus</a:t>
            </a:r>
            <a:r>
              <a:rPr lang="en-AU" sz="1223" dirty="0">
                <a:solidFill>
                  <a:schemeClr val="tx1"/>
                </a:solidFill>
              </a:rPr>
              <a:t> </a:t>
            </a:r>
            <a:r>
              <a:rPr lang="en-AU" sz="1223" dirty="0" err="1">
                <a:solidFill>
                  <a:schemeClr val="tx1"/>
                </a:solidFill>
              </a:rPr>
              <a:t>est</a:t>
            </a:r>
            <a:r>
              <a:rPr lang="en-AU" sz="1223" dirty="0">
                <a:solidFill>
                  <a:schemeClr val="tx1"/>
                </a:solidFill>
              </a:rPr>
              <a:t> Lorem ipsum </a:t>
            </a:r>
            <a:r>
              <a:rPr lang="en-AU" sz="1223" dirty="0" err="1">
                <a:solidFill>
                  <a:schemeClr val="tx1"/>
                </a:solidFill>
              </a:rPr>
              <a:t>dolor</a:t>
            </a:r>
            <a:r>
              <a:rPr lang="en-AU" sz="1223" dirty="0">
                <a:solidFill>
                  <a:schemeClr val="tx1"/>
                </a:solidFill>
              </a:rPr>
              <a:t> sit </a:t>
            </a:r>
            <a:r>
              <a:rPr lang="en-AU" sz="1223" dirty="0" err="1">
                <a:solidFill>
                  <a:schemeClr val="tx1"/>
                </a:solidFill>
              </a:rPr>
              <a:t>amet</a:t>
            </a:r>
            <a:r>
              <a:rPr lang="en-AU" sz="1223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199" dirty="0">
                <a:solidFill>
                  <a:schemeClr val="tx1"/>
                </a:solidFill>
              </a:rPr>
              <a:t>Lorem ipsum dolor sit </a:t>
            </a:r>
            <a:r>
              <a:rPr lang="en-US" sz="1199" dirty="0" err="1">
                <a:solidFill>
                  <a:schemeClr val="tx1"/>
                </a:solidFill>
              </a:rPr>
              <a:t>amet</a:t>
            </a:r>
            <a:r>
              <a:rPr lang="en-US" sz="1199" dirty="0">
                <a:solidFill>
                  <a:schemeClr val="tx1"/>
                </a:solidFill>
              </a:rPr>
              <a:t>, </a:t>
            </a:r>
            <a:r>
              <a:rPr lang="en-US" sz="1199" dirty="0" err="1">
                <a:solidFill>
                  <a:schemeClr val="tx1"/>
                </a:solidFill>
              </a:rPr>
              <a:t>consetetur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sadipscing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elitr</a:t>
            </a:r>
            <a:r>
              <a:rPr lang="en-US" sz="1199" dirty="0">
                <a:solidFill>
                  <a:schemeClr val="tx1"/>
                </a:solidFill>
              </a:rPr>
              <a:t>, sed diam </a:t>
            </a:r>
            <a:r>
              <a:rPr lang="en-US" sz="1199" dirty="0" err="1">
                <a:solidFill>
                  <a:schemeClr val="tx1"/>
                </a:solidFill>
              </a:rPr>
              <a:t>nonumy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eirmod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tempor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invidunt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ut</a:t>
            </a:r>
            <a:r>
              <a:rPr lang="en-US" sz="1199" dirty="0">
                <a:solidFill>
                  <a:schemeClr val="tx1"/>
                </a:solidFill>
              </a:rPr>
              <a:t> labore et dolore magna </a:t>
            </a:r>
            <a:r>
              <a:rPr lang="en-US" sz="1199" dirty="0" err="1">
                <a:solidFill>
                  <a:schemeClr val="tx1"/>
                </a:solidFill>
              </a:rPr>
              <a:t>aliquyam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erat</a:t>
            </a:r>
            <a:r>
              <a:rPr lang="en-US" sz="1199" dirty="0">
                <a:solidFill>
                  <a:schemeClr val="tx1"/>
                </a:solidFill>
              </a:rPr>
              <a:t>, sed diam </a:t>
            </a:r>
            <a:r>
              <a:rPr lang="en-US" sz="1199" dirty="0" err="1">
                <a:solidFill>
                  <a:schemeClr val="tx1"/>
                </a:solidFill>
              </a:rPr>
              <a:t>voluptua</a:t>
            </a:r>
            <a:r>
              <a:rPr lang="en-US" sz="1199" dirty="0">
                <a:solidFill>
                  <a:schemeClr val="tx1"/>
                </a:solidFill>
              </a:rPr>
              <a:t>. At </a:t>
            </a:r>
            <a:r>
              <a:rPr lang="en-US" sz="1199" dirty="0" err="1">
                <a:solidFill>
                  <a:schemeClr val="tx1"/>
                </a:solidFill>
              </a:rPr>
              <a:t>vero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eos</a:t>
            </a:r>
            <a:r>
              <a:rPr lang="en-US" sz="1199" dirty="0">
                <a:solidFill>
                  <a:schemeClr val="tx1"/>
                </a:solidFill>
              </a:rPr>
              <a:t> et </a:t>
            </a:r>
            <a:r>
              <a:rPr lang="en-US" sz="1199" dirty="0" err="1">
                <a:solidFill>
                  <a:schemeClr val="tx1"/>
                </a:solidFill>
              </a:rPr>
              <a:t>accusam</a:t>
            </a:r>
            <a:r>
              <a:rPr lang="en-US" sz="1199" dirty="0">
                <a:solidFill>
                  <a:schemeClr val="tx1"/>
                </a:solidFill>
              </a:rPr>
              <a:t> et </a:t>
            </a:r>
            <a:r>
              <a:rPr lang="en-US" sz="1199" dirty="0" err="1">
                <a:solidFill>
                  <a:schemeClr val="tx1"/>
                </a:solidFill>
              </a:rPr>
              <a:t>justo</a:t>
            </a:r>
            <a:r>
              <a:rPr lang="en-US" sz="1199" dirty="0">
                <a:solidFill>
                  <a:schemeClr val="tx1"/>
                </a:solidFill>
              </a:rPr>
              <a:t> duo </a:t>
            </a:r>
            <a:r>
              <a:rPr lang="en-US" sz="1199" dirty="0" err="1">
                <a:solidFill>
                  <a:schemeClr val="tx1"/>
                </a:solidFill>
              </a:rPr>
              <a:t>dolores</a:t>
            </a:r>
            <a:r>
              <a:rPr lang="en-US" sz="1199" dirty="0">
                <a:solidFill>
                  <a:schemeClr val="tx1"/>
                </a:solidFill>
              </a:rPr>
              <a:t> et </a:t>
            </a:r>
            <a:r>
              <a:rPr lang="en-US" sz="1199" dirty="0" err="1">
                <a:solidFill>
                  <a:schemeClr val="tx1"/>
                </a:solidFill>
              </a:rPr>
              <a:t>ea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rebum</a:t>
            </a:r>
            <a:r>
              <a:rPr lang="en-US" sz="1199" dirty="0">
                <a:solidFill>
                  <a:schemeClr val="tx1"/>
                </a:solidFill>
              </a:rPr>
              <a:t>. Stet </a:t>
            </a:r>
            <a:r>
              <a:rPr lang="en-US" sz="1199" dirty="0" err="1">
                <a:solidFill>
                  <a:schemeClr val="tx1"/>
                </a:solidFill>
              </a:rPr>
              <a:t>clita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kasd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gubergren</a:t>
            </a:r>
            <a:r>
              <a:rPr lang="en-US" sz="1199" dirty="0">
                <a:solidFill>
                  <a:schemeClr val="tx1"/>
                </a:solidFill>
              </a:rPr>
              <a:t>, no sea </a:t>
            </a:r>
            <a:r>
              <a:rPr lang="en-US" sz="1199" dirty="0" err="1">
                <a:solidFill>
                  <a:schemeClr val="tx1"/>
                </a:solidFill>
              </a:rPr>
              <a:t>takimata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sanctus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est</a:t>
            </a:r>
            <a:r>
              <a:rPr lang="en-US" sz="1199" dirty="0">
                <a:solidFill>
                  <a:schemeClr val="tx1"/>
                </a:solidFill>
              </a:rPr>
              <a:t> Lorem ipsum dolor sit </a:t>
            </a:r>
            <a:r>
              <a:rPr lang="en-US" sz="1199" dirty="0" err="1">
                <a:solidFill>
                  <a:schemeClr val="tx1"/>
                </a:solidFill>
              </a:rPr>
              <a:t>amet</a:t>
            </a:r>
            <a:r>
              <a:rPr lang="en-US" sz="1199" dirty="0">
                <a:solidFill>
                  <a:schemeClr val="tx1"/>
                </a:solidFill>
              </a:rPr>
              <a:t>. Lorem ipsum dolor sit </a:t>
            </a:r>
            <a:r>
              <a:rPr lang="en-US" sz="1199" dirty="0" err="1">
                <a:solidFill>
                  <a:schemeClr val="tx1"/>
                </a:solidFill>
              </a:rPr>
              <a:t>amet</a:t>
            </a:r>
            <a:r>
              <a:rPr lang="en-US" sz="1199" dirty="0">
                <a:solidFill>
                  <a:schemeClr val="tx1"/>
                </a:solidFill>
              </a:rPr>
              <a:t>, </a:t>
            </a:r>
            <a:r>
              <a:rPr lang="en-US" sz="1199" dirty="0" err="1">
                <a:solidFill>
                  <a:schemeClr val="tx1"/>
                </a:solidFill>
              </a:rPr>
              <a:t>tempor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invidunt</a:t>
            </a:r>
            <a:r>
              <a:rPr lang="en-US" sz="1199" dirty="0">
                <a:solidFill>
                  <a:schemeClr val="tx1"/>
                </a:solidFill>
              </a:rPr>
              <a:t> </a:t>
            </a:r>
            <a:r>
              <a:rPr lang="en-US" sz="1199" dirty="0" err="1">
                <a:solidFill>
                  <a:schemeClr val="tx1"/>
                </a:solidFill>
              </a:rPr>
              <a:t>ut</a:t>
            </a:r>
            <a:r>
              <a:rPr lang="en-US" sz="1199" dirty="0">
                <a:solidFill>
                  <a:schemeClr val="tx1"/>
                </a:solidFill>
              </a:rPr>
              <a:t> labore et dolore magna </a:t>
            </a:r>
            <a:r>
              <a:rPr lang="en-US" sz="1199" dirty="0" err="1">
                <a:solidFill>
                  <a:schemeClr val="tx1"/>
                </a:solidFill>
              </a:rPr>
              <a:t>aliquyam</a:t>
            </a:r>
            <a:r>
              <a:rPr lang="en-US" sz="1199" dirty="0">
                <a:solidFill>
                  <a:schemeClr val="tx1"/>
                </a:solidFill>
              </a:rPr>
              <a:t> ..</a:t>
            </a:r>
          </a:p>
        </p:txBody>
      </p:sp>
      <p:pic>
        <p:nvPicPr>
          <p:cNvPr id="14" name="Grafik 13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9DDCEE76-DD76-3F6F-6162-6E0C1BF677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5269" y="-9167"/>
            <a:ext cx="1326731" cy="932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932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</Words>
  <Application>Microsoft Office PowerPoint</Application>
  <PresentationFormat>Breitbild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Times New Roman</vt:lpstr>
      <vt:lpstr>Verdana</vt:lpstr>
      <vt:lpstr>Office</vt:lpstr>
      <vt:lpstr>Titel Autor N.1, Autor N.2; Autor N. 3 1 Institut 1 ² Institut 2 ³ Institut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Münch</dc:creator>
  <cp:lastModifiedBy>Michael Münch</cp:lastModifiedBy>
  <cp:revision>1</cp:revision>
  <dcterms:created xsi:type="dcterms:W3CDTF">2026-01-30T09:51:34Z</dcterms:created>
  <dcterms:modified xsi:type="dcterms:W3CDTF">2026-01-30T09:59:06Z</dcterms:modified>
</cp:coreProperties>
</file>