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  <p:sldId id="266" r:id="rId4"/>
    <p:sldId id="267" r:id="rId5"/>
    <p:sldId id="268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C462"/>
    <a:srgbClr val="0067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50" d="100"/>
          <a:sy n="150" d="100"/>
        </p:scale>
        <p:origin x="6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864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97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8458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90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123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68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74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069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93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426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950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9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34EE865D-5A59-4DD1-A94D-A8DBE4A9E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27FF1F8-D9DC-1BA8-6C20-E2887D78D26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0A11D342-DCED-BF29-651A-91F8A7708E34}"/>
              </a:ext>
            </a:extLst>
          </p:cNvPr>
          <p:cNvSpPr txBox="1"/>
          <p:nvPr/>
        </p:nvSpPr>
        <p:spPr>
          <a:xfrm>
            <a:off x="6037902" y="554861"/>
            <a:ext cx="48510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60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Titel schwarz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FFD86B5-CBD0-3F05-4848-7DD6C17CA7F9}"/>
              </a:ext>
            </a:extLst>
          </p:cNvPr>
          <p:cNvSpPr txBox="1"/>
          <p:nvPr/>
        </p:nvSpPr>
        <p:spPr>
          <a:xfrm>
            <a:off x="6028284" y="1340123"/>
            <a:ext cx="48606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dirty="0">
                <a:solidFill>
                  <a:srgbClr val="0067B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Titel blau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1C62EDF-297B-24F9-4233-FC07D4D60896}"/>
              </a:ext>
            </a:extLst>
          </p:cNvPr>
          <p:cNvSpPr txBox="1"/>
          <p:nvPr/>
        </p:nvSpPr>
        <p:spPr>
          <a:xfrm>
            <a:off x="6028284" y="2125385"/>
            <a:ext cx="48606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dirty="0">
                <a:solidFill>
                  <a:srgbClr val="93C46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Titel grün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A7B39CC-0CE0-94DB-8A2B-F6F31F21B19B}"/>
              </a:ext>
            </a:extLst>
          </p:cNvPr>
          <p:cNvSpPr txBox="1"/>
          <p:nvPr/>
        </p:nvSpPr>
        <p:spPr>
          <a:xfrm>
            <a:off x="5403850" y="4157477"/>
            <a:ext cx="643889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endParaRPr lang="de-DE" sz="3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876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5A7FB2-59A2-534F-3429-547B54816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EEBBCEDD-6387-2303-1C30-EA88BEC93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CD55623-C075-74AE-CB8F-D3CD99A03DB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210AA329-731A-BFA4-7838-6156C88859CF}"/>
              </a:ext>
            </a:extLst>
          </p:cNvPr>
          <p:cNvSpPr txBox="1"/>
          <p:nvPr/>
        </p:nvSpPr>
        <p:spPr>
          <a:xfrm>
            <a:off x="4850452" y="599412"/>
            <a:ext cx="48510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60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Titel schwarz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B7515CB-0231-FB2D-32EF-439CA0F31FB4}"/>
              </a:ext>
            </a:extLst>
          </p:cNvPr>
          <p:cNvSpPr txBox="1"/>
          <p:nvPr/>
        </p:nvSpPr>
        <p:spPr>
          <a:xfrm>
            <a:off x="4840834" y="1717326"/>
            <a:ext cx="48606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dirty="0">
                <a:solidFill>
                  <a:srgbClr val="0067B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Titel blau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E245880-F4B9-0932-E7CD-489E9A2270AB}"/>
              </a:ext>
            </a:extLst>
          </p:cNvPr>
          <p:cNvSpPr txBox="1"/>
          <p:nvPr/>
        </p:nvSpPr>
        <p:spPr>
          <a:xfrm>
            <a:off x="4934542" y="2824569"/>
            <a:ext cx="48606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dirty="0">
                <a:solidFill>
                  <a:srgbClr val="93C46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Titel grün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62EDABD-840B-1F38-7101-3487CA672485}"/>
              </a:ext>
            </a:extLst>
          </p:cNvPr>
          <p:cNvSpPr txBox="1"/>
          <p:nvPr/>
        </p:nvSpPr>
        <p:spPr>
          <a:xfrm>
            <a:off x="533400" y="4196485"/>
            <a:ext cx="11125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Fließtext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endParaRPr lang="de-DE" sz="3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algn="ctr"/>
            <a:endParaRPr lang="de-DE" sz="3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029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7248B6-ABC6-EC62-03A8-74278B071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37988B6-C2F5-B062-7719-32F022C24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EF21F69-EF3A-0F12-04A4-404D121DE8A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702C4549-9962-6121-BAA5-A75B74EA4DFF}"/>
              </a:ext>
            </a:extLst>
          </p:cNvPr>
          <p:cNvSpPr txBox="1"/>
          <p:nvPr/>
        </p:nvSpPr>
        <p:spPr>
          <a:xfrm>
            <a:off x="3402652" y="594693"/>
            <a:ext cx="48510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60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Titel schwarz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4FECA2B-F3FE-3E53-5F64-8C656A9548D4}"/>
              </a:ext>
            </a:extLst>
          </p:cNvPr>
          <p:cNvSpPr txBox="1"/>
          <p:nvPr/>
        </p:nvSpPr>
        <p:spPr>
          <a:xfrm>
            <a:off x="3402652" y="1709631"/>
            <a:ext cx="48606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dirty="0">
                <a:solidFill>
                  <a:srgbClr val="0067B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Titel blau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673316C-A984-EF9C-5BDA-6A0220718B0A}"/>
              </a:ext>
            </a:extLst>
          </p:cNvPr>
          <p:cNvSpPr txBox="1"/>
          <p:nvPr/>
        </p:nvSpPr>
        <p:spPr>
          <a:xfrm>
            <a:off x="3393034" y="2824569"/>
            <a:ext cx="48606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dirty="0">
                <a:solidFill>
                  <a:srgbClr val="93C46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Titel grün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6ECE034-FC60-36D0-7A33-EB88C8844FAC}"/>
              </a:ext>
            </a:extLst>
          </p:cNvPr>
          <p:cNvSpPr txBox="1"/>
          <p:nvPr/>
        </p:nvSpPr>
        <p:spPr>
          <a:xfrm>
            <a:off x="533400" y="4196485"/>
            <a:ext cx="11125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Fließtext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endParaRPr lang="de-DE" sz="3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algn="ctr"/>
            <a:endParaRPr lang="de-DE" sz="3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733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69B4AB-EBBA-22F2-7152-AAEAD1102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7E3BF785-3244-E385-BB07-6A06921E1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25C1458-7783-311F-9529-6C6373E7DEE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64EF5886-67B3-1956-E853-909AE25F5BB6}"/>
              </a:ext>
            </a:extLst>
          </p:cNvPr>
          <p:cNvSpPr txBox="1"/>
          <p:nvPr/>
        </p:nvSpPr>
        <p:spPr>
          <a:xfrm>
            <a:off x="2926402" y="599412"/>
            <a:ext cx="48510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60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Titel schwarz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86ABB7D-995E-77A7-4CAF-94F418E5E863}"/>
              </a:ext>
            </a:extLst>
          </p:cNvPr>
          <p:cNvSpPr txBox="1"/>
          <p:nvPr/>
        </p:nvSpPr>
        <p:spPr>
          <a:xfrm>
            <a:off x="2926402" y="1714350"/>
            <a:ext cx="48606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dirty="0">
                <a:solidFill>
                  <a:srgbClr val="0067B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Titel blau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864E6EA-8C46-E100-16AA-D0A59D9291E0}"/>
              </a:ext>
            </a:extLst>
          </p:cNvPr>
          <p:cNvSpPr txBox="1"/>
          <p:nvPr/>
        </p:nvSpPr>
        <p:spPr>
          <a:xfrm>
            <a:off x="2916784" y="2829288"/>
            <a:ext cx="48606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dirty="0">
                <a:solidFill>
                  <a:srgbClr val="93C46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Titel grün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4FF4BEC-3CB6-3228-C8F8-9FB4AE8F89C4}"/>
              </a:ext>
            </a:extLst>
          </p:cNvPr>
          <p:cNvSpPr txBox="1"/>
          <p:nvPr/>
        </p:nvSpPr>
        <p:spPr>
          <a:xfrm>
            <a:off x="533400" y="4196485"/>
            <a:ext cx="95567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Fließtext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endParaRPr lang="de-DE" sz="3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558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9916B3-9666-24A5-D065-6471D8FEB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1021AE51-E03B-9CCA-A1CE-387B3A022A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4E4BD4E-E7BA-C728-A555-5E8730AF27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3FA2B7B1-107A-9C21-CED4-1538C6847DE6}"/>
              </a:ext>
            </a:extLst>
          </p:cNvPr>
          <p:cNvSpPr txBox="1"/>
          <p:nvPr/>
        </p:nvSpPr>
        <p:spPr>
          <a:xfrm>
            <a:off x="3402652" y="594693"/>
            <a:ext cx="48510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60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Titel schwarz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01C07DE-9A2F-CD54-B51F-AD0C77E22993}"/>
              </a:ext>
            </a:extLst>
          </p:cNvPr>
          <p:cNvSpPr txBox="1"/>
          <p:nvPr/>
        </p:nvSpPr>
        <p:spPr>
          <a:xfrm>
            <a:off x="3402652" y="1709631"/>
            <a:ext cx="48606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dirty="0">
                <a:solidFill>
                  <a:srgbClr val="0067B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Titel blau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EC1A8B8-7FF7-3F1D-34E1-CA1423CB9389}"/>
              </a:ext>
            </a:extLst>
          </p:cNvPr>
          <p:cNvSpPr txBox="1"/>
          <p:nvPr/>
        </p:nvSpPr>
        <p:spPr>
          <a:xfrm>
            <a:off x="3393034" y="2824569"/>
            <a:ext cx="48606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dirty="0">
                <a:solidFill>
                  <a:srgbClr val="93C46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Titel grün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BF68290-78EE-B51D-F2D4-56574D510F00}"/>
              </a:ext>
            </a:extLst>
          </p:cNvPr>
          <p:cNvSpPr txBox="1"/>
          <p:nvPr/>
        </p:nvSpPr>
        <p:spPr>
          <a:xfrm>
            <a:off x="533400" y="4196485"/>
            <a:ext cx="11125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Fließtext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r>
              <a:rPr lang="de-DE" sz="32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e-DE" sz="3200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Fließtext</a:t>
            </a:r>
            <a:endParaRPr lang="de-DE" sz="3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algn="ctr"/>
            <a:endParaRPr lang="de-DE" sz="3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832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hojiVTI">
  <a:themeElements>
    <a:clrScheme name="AnalogousFromRegularSeedLeftStep">
      <a:dk1>
        <a:srgbClr val="000000"/>
      </a:dk1>
      <a:lt1>
        <a:srgbClr val="FFFFFF"/>
      </a:lt1>
      <a:dk2>
        <a:srgbClr val="301B2D"/>
      </a:dk2>
      <a:lt2>
        <a:srgbClr val="F0F2F3"/>
      </a:lt2>
      <a:accent1>
        <a:srgbClr val="E78129"/>
      </a:accent1>
      <a:accent2>
        <a:srgbClr val="D52117"/>
      </a:accent2>
      <a:accent3>
        <a:srgbClr val="E7296F"/>
      </a:accent3>
      <a:accent4>
        <a:srgbClr val="D517AC"/>
      </a:accent4>
      <a:accent5>
        <a:srgbClr val="C129E7"/>
      </a:accent5>
      <a:accent6>
        <a:srgbClr val="621BD6"/>
      </a:accent6>
      <a:hlink>
        <a:srgbClr val="3F83BF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Breitbild</PresentationFormat>
  <Paragraphs>20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Meiryo</vt:lpstr>
      <vt:lpstr>Corbel</vt:lpstr>
      <vt:lpstr>Noto Sans</vt:lpstr>
      <vt:lpstr>ShojiVTI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Janine Lippmann</dc:creator>
  <cp:lastModifiedBy>Michael Münch</cp:lastModifiedBy>
  <cp:revision>3</cp:revision>
  <dcterms:created xsi:type="dcterms:W3CDTF">2024-05-21T10:30:17Z</dcterms:created>
  <dcterms:modified xsi:type="dcterms:W3CDTF">2026-01-30T10:39:30Z</dcterms:modified>
</cp:coreProperties>
</file>