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3" r:id="rId1"/>
  </p:sldMasterIdLst>
  <p:sldIdLst>
    <p:sldId id="269" r:id="rId2"/>
    <p:sldId id="257" r:id="rId3"/>
    <p:sldId id="266" r:id="rId4"/>
    <p:sldId id="267" r:id="rId5"/>
    <p:sldId id="268" r:id="rId6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3C462"/>
    <a:srgbClr val="0067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94"/>
  </p:normalViewPr>
  <p:slideViewPr>
    <p:cSldViewPr snapToGrid="0">
      <p:cViewPr varScale="1">
        <p:scale>
          <a:sx n="115" d="100"/>
          <a:sy n="115" d="100"/>
        </p:scale>
        <p:origin x="70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ED69555-EE48-4B19-812B-4E1068DBF976}"/>
              </a:ext>
            </a:extLst>
          </p:cNvPr>
          <p:cNvSpPr/>
          <p:nvPr/>
        </p:nvSpPr>
        <p:spPr>
          <a:xfrm>
            <a:off x="7573754" y="0"/>
            <a:ext cx="4618246" cy="68580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 57">
            <a:extLst>
              <a:ext uri="{FF2B5EF4-FFF2-40B4-BE49-F238E27FC236}">
                <a16:creationId xmlns:a16="http://schemas.microsoft.com/office/drawing/2014/main" id="{57AEB73D-F521-4B19-820F-12DB6BCC8406}"/>
              </a:ext>
            </a:extLst>
          </p:cNvPr>
          <p:cNvSpPr/>
          <p:nvPr/>
        </p:nvSpPr>
        <p:spPr bwMode="auto">
          <a:xfrm>
            <a:off x="4456113" y="31750"/>
            <a:ext cx="0" cy="1588"/>
          </a:xfrm>
          <a:custGeom>
            <a:avLst/>
            <a:gdLst/>
            <a:ahLst/>
            <a:cxnLst/>
            <a:rect l="0" t="0" r="r" b="b"/>
            <a:pathLst>
              <a:path w="2" h="2">
                <a:moveTo>
                  <a:pt x="0" y="0"/>
                </a:moveTo>
                <a:lnTo>
                  <a:pt x="2" y="0"/>
                </a:lnTo>
                <a:lnTo>
                  <a:pt x="0" y="2"/>
                </a:lnTo>
                <a:lnTo>
                  <a:pt x="0" y="0"/>
                </a:lnTo>
                <a:close/>
              </a:path>
            </a:pathLst>
          </a:custGeom>
          <a:solidFill>
            <a:srgbClr val="30466D"/>
          </a:solidFill>
          <a:ln w="0">
            <a:solidFill>
              <a:srgbClr val="30466D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55388" y="863068"/>
            <a:ext cx="6007691" cy="4985916"/>
          </a:xfrm>
        </p:spPr>
        <p:txBody>
          <a:bodyPr anchor="ctr">
            <a:noAutofit/>
          </a:bodyPr>
          <a:lstStyle>
            <a:lvl1pPr algn="l">
              <a:lnSpc>
                <a:spcPct val="125000"/>
              </a:lnSpc>
              <a:defRPr sz="6000" b="0" cap="all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97352" y="863068"/>
            <a:ext cx="3351729" cy="5120069"/>
          </a:xfrm>
        </p:spPr>
        <p:txBody>
          <a:bodyPr anchor="ctr">
            <a:normAutofit/>
          </a:bodyPr>
          <a:lstStyle>
            <a:lvl1pPr marL="0" indent="0" algn="l">
              <a:lnSpc>
                <a:spcPct val="150000"/>
              </a:lnSpc>
              <a:buNone/>
              <a:defRPr sz="2400" b="0" cap="none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B72EEBA-3A5D-41CE-8465-A45A0F65674E}"/>
              </a:ext>
            </a:extLst>
          </p:cNvPr>
          <p:cNvSpPr/>
          <p:nvPr/>
        </p:nvSpPr>
        <p:spPr>
          <a:xfrm rot="5400000">
            <a:off x="4101215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79F4CF2F-CDFA-4A37-837C-819D5238EA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97353" y="6309360"/>
            <a:ext cx="2151134" cy="457200"/>
          </a:xfrm>
        </p:spPr>
        <p:txBody>
          <a:bodyPr/>
          <a:lstStyle/>
          <a:p>
            <a:pPr algn="l"/>
            <a:fld id="{0DCFB061-4267-4D9F-8017-6F550D3068DF}" type="datetime1">
              <a:rPr lang="en-US" smtClean="0"/>
              <a:t>8/24/2026</a:t>
            </a:fld>
            <a:endParaRPr lang="en-US" dirty="0"/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CFECE62A-61A4-407D-8F0B-D459CD977C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55388" y="6309360"/>
            <a:ext cx="6007691" cy="457200"/>
          </a:xfrm>
        </p:spPr>
        <p:txBody>
          <a:bodyPr/>
          <a:lstStyle>
            <a:lvl1pPr algn="r">
              <a:defRPr/>
            </a:lvl1pPr>
          </a:lstStyle>
          <a:p>
            <a:pPr algn="l"/>
            <a:endParaRPr lang="en-US" dirty="0"/>
          </a:p>
        </p:txBody>
      </p:sp>
      <p:sp>
        <p:nvSpPr>
          <p:cNvPr id="27" name="Slide Number Placeholder 26">
            <a:extLst>
              <a:ext uri="{FF2B5EF4-FFF2-40B4-BE49-F238E27FC236}">
                <a16:creationId xmlns:a16="http://schemas.microsoft.com/office/drawing/2014/main" id="{99FE60A9-FE2A-451F-9244-60FCE7FE9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864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1BC61-5547-4A60-8DA1-6699760D9972}" type="datetime1">
              <a:rPr lang="en-US" smtClean="0"/>
              <a:t>8/24/2026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7975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77965" y="507037"/>
            <a:ext cx="1571626" cy="533993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33700" y="524373"/>
            <a:ext cx="5959577" cy="532259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277965" y="6296615"/>
            <a:ext cx="2505996" cy="365125"/>
          </a:xfrm>
        </p:spPr>
        <p:txBody>
          <a:bodyPr/>
          <a:lstStyle/>
          <a:p>
            <a:fld id="{24B9D1C6-60D0-4CD1-8F31-F912522EB041}" type="datetime1">
              <a:rPr lang="en-US" smtClean="0"/>
              <a:t>8/24/2026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33699" y="6296615"/>
            <a:ext cx="595957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8734643" y="2853201"/>
            <a:ext cx="5383267" cy="604269"/>
          </a:xfrm>
        </p:spPr>
        <p:txBody>
          <a:bodyPr/>
          <a:lstStyle>
            <a:lvl1pPr algn="l">
              <a:defRPr/>
            </a:lvl1pPr>
          </a:lstStyle>
          <a:p>
            <a:fld id="{FAEF9944-A4F6-4C59-AEBD-678D6480B8EA}" type="slidenum">
              <a:rPr lang="en-US" dirty="0"/>
              <a:pPr/>
              <a:t>‹Nr.›</a:t>
            </a:fld>
            <a:endParaRPr lang="en-US" dirty="0"/>
          </a:p>
        </p:txBody>
      </p:sp>
      <p:cxnSp>
        <p:nvCxnSpPr>
          <p:cNvPr id="7" name="Straight Connector 6" title="Rule Line">
            <a:extLst>
              <a:ext uri="{FF2B5EF4-FFF2-40B4-BE49-F238E27FC236}">
                <a16:creationId xmlns:a16="http://schemas.microsoft.com/office/drawing/2014/main" id="{A1005B08-D2D4-455C-AA62-1200E43E7AF9}"/>
              </a:ext>
            </a:extLst>
          </p:cNvPr>
          <p:cNvCxnSpPr/>
          <p:nvPr/>
        </p:nvCxnSpPr>
        <p:spPr>
          <a:xfrm>
            <a:off x="9111582" y="571502"/>
            <a:ext cx="0" cy="5275467"/>
          </a:xfrm>
          <a:prstGeom prst="line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8458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4ED5C-5A53-433E-8A55-46F54CE81DA5}" type="datetime1">
              <a:rPr lang="en-US" smtClean="0"/>
              <a:t>8/24/2026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4904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BFD12B6-57DE-4B63-A723-500B050FB7DD}"/>
              </a:ext>
            </a:extLst>
          </p:cNvPr>
          <p:cNvSpPr/>
          <p:nvPr/>
        </p:nvSpPr>
        <p:spPr>
          <a:xfrm>
            <a:off x="0" y="4215384"/>
            <a:ext cx="12192000" cy="2642616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5316" y="1406284"/>
            <a:ext cx="10593694" cy="2597841"/>
          </a:xfrm>
        </p:spPr>
        <p:txBody>
          <a:bodyPr anchor="b">
            <a:normAutofit/>
          </a:bodyPr>
          <a:lstStyle>
            <a:lvl1pPr algn="ctr">
              <a:lnSpc>
                <a:spcPct val="125000"/>
              </a:lnSpc>
              <a:defRPr sz="44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18312" y="4527856"/>
            <a:ext cx="6559018" cy="1570245"/>
          </a:xfrm>
        </p:spPr>
        <p:txBody>
          <a:bodyPr anchor="t"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None/>
              <a:defRPr sz="2400" b="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F1E2E75-4758-4930-8024-39287C9629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ABC0C-B6DF-45E9-B954-11C99AA62C3E}" type="datetime1">
              <a:rPr lang="en-US" smtClean="0"/>
              <a:t>8/24/2026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88B9949-402C-42C2-9A94-16590FC0C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39D83F6-DAF4-4876-AA41-F246EC970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1613A19-DDA2-44F6-9ED4-F87771C684B8}"/>
              </a:ext>
            </a:extLst>
          </p:cNvPr>
          <p:cNvSpPr/>
          <p:nvPr/>
        </p:nvSpPr>
        <p:spPr>
          <a:xfrm>
            <a:off x="0" y="4215384"/>
            <a:ext cx="1218895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123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376670" y="705114"/>
            <a:ext cx="6172412" cy="2403846"/>
          </a:xfrm>
        </p:spPr>
        <p:txBody>
          <a:bodyPr anchor="b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76670" y="3749040"/>
            <a:ext cx="6172411" cy="23469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B71B9-2624-4F21-93EE-35A78B1A0DAD}" type="datetime1">
              <a:rPr lang="en-US" smtClean="0"/>
              <a:t>8/24/2026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t>‹Nr.›</a:t>
            </a:fld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CE6B9B5-A5D1-4099-B52B-78F39AB0AFCB}"/>
              </a:ext>
            </a:extLst>
          </p:cNvPr>
          <p:cNvSpPr/>
          <p:nvPr/>
        </p:nvSpPr>
        <p:spPr>
          <a:xfrm rot="10800000">
            <a:off x="4693920" y="3396997"/>
            <a:ext cx="7498080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9689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76667" y="658999"/>
            <a:ext cx="6166422" cy="457200"/>
          </a:xfrm>
        </p:spPr>
        <p:txBody>
          <a:bodyPr anchor="b">
            <a:normAutofit/>
          </a:bodyPr>
          <a:lstStyle>
            <a:lvl1pPr marL="0" indent="0">
              <a:lnSpc>
                <a:spcPct val="130000"/>
              </a:lnSpc>
              <a:buNone/>
              <a:defRPr sz="1800" b="1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76668" y="1116199"/>
            <a:ext cx="6166422" cy="206212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376668" y="3623098"/>
            <a:ext cx="6166421" cy="457200"/>
          </a:xfrm>
        </p:spPr>
        <p:txBody>
          <a:bodyPr anchor="b">
            <a:normAutofit/>
          </a:bodyPr>
          <a:lstStyle>
            <a:lvl1pPr marL="0" indent="0">
              <a:lnSpc>
                <a:spcPct val="99000"/>
              </a:lnSpc>
              <a:buNone/>
              <a:defRPr lang="en-US" sz="1800" b="1" kern="1200" cap="all" spc="150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30000"/>
              </a:lnSpc>
              <a:spcBef>
                <a:spcPts val="930"/>
              </a:spcBef>
              <a:buFont typeface="Corbel" panose="020B0503020204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76670" y="4102370"/>
            <a:ext cx="6166419" cy="20665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37C2A-BE2E-4840-A907-3254E2916C96}" type="datetime1">
              <a:rPr lang="en-US" smtClean="0"/>
              <a:t>8/24/2026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t>‹Nr.›</a:t>
            </a:fld>
            <a:endParaRPr lang="en-US" dirty="0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D26B370B-8381-431F-9492-0EA1205113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CA89085-2231-4A9C-B23C-B199A9DD26C5}"/>
              </a:ext>
            </a:extLst>
          </p:cNvPr>
          <p:cNvSpPr/>
          <p:nvPr/>
        </p:nvSpPr>
        <p:spPr>
          <a:xfrm rot="10800000">
            <a:off x="4693920" y="3396997"/>
            <a:ext cx="7498080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747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CD215-1C45-48A0-8534-39FFE8A7C95A}" type="datetime1">
              <a:rPr lang="en-US" smtClean="0"/>
              <a:t>8/24/2026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069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CF41D3-C6B9-4E99-9321-87C4E2168F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63A0F-DEF3-4134-98D0-2E1276938A8B}" type="datetime1">
              <a:rPr lang="en-US" smtClean="0"/>
              <a:t>8/24/2026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5BC6EB-07B1-46AF-AC33-E998BC6AA4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E3A0C1-6562-4819-9E88-4C1378FD5D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0933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ACA29BA-0143-49FF-8608-DB1623D99537}"/>
              </a:ext>
            </a:extLst>
          </p:cNvPr>
          <p:cNvSpPr/>
          <p:nvPr/>
        </p:nvSpPr>
        <p:spPr>
          <a:xfrm>
            <a:off x="0" y="0"/>
            <a:ext cx="8248592" cy="68580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53015" y="640079"/>
            <a:ext cx="2796066" cy="2551751"/>
          </a:xfrm>
        </p:spPr>
        <p:txBody>
          <a:bodyPr anchor="b">
            <a:normAutofit/>
          </a:bodyPr>
          <a:lstStyle>
            <a:lvl1pPr algn="l">
              <a:lnSpc>
                <a:spcPct val="135000"/>
              </a:lnSpc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8818" y="640078"/>
            <a:ext cx="6969693" cy="5455921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753015" y="3223803"/>
            <a:ext cx="2796066" cy="2872197"/>
          </a:xfrm>
        </p:spPr>
        <p:txBody>
          <a:bodyPr anchor="t">
            <a:normAutofit/>
          </a:bodyPr>
          <a:lstStyle>
            <a:lvl1pPr marL="0" indent="0">
              <a:spcBef>
                <a:spcPts val="1400"/>
              </a:spcBef>
              <a:buNone/>
              <a:defRPr sz="18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010CF18-370D-4E80-AE4C-396FFDFCAE5D}"/>
              </a:ext>
            </a:extLst>
          </p:cNvPr>
          <p:cNvSpPr/>
          <p:nvPr/>
        </p:nvSpPr>
        <p:spPr>
          <a:xfrm rot="5400000">
            <a:off x="4851595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C5EBFE9C-5A22-4462-9C51-E00C03F55C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753015" y="6309360"/>
            <a:ext cx="1734207" cy="457200"/>
          </a:xfrm>
        </p:spPr>
        <p:txBody>
          <a:bodyPr/>
          <a:lstStyle>
            <a:lvl1pPr algn="l">
              <a:defRPr/>
            </a:lvl1pPr>
          </a:lstStyle>
          <a:p>
            <a:fld id="{61A2E4C8-2960-4ADD-862C-4D9643CB15AC}" type="datetime1">
              <a:rPr lang="en-US" smtClean="0"/>
              <a:t>8/24/2026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2EBBFF2E-AA66-4B76-9139-CB000B5A45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8818" y="6309360"/>
            <a:ext cx="6993867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44F64C4-BF20-4F6B-B650-57C71C828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4426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34996" y="640079"/>
            <a:ext cx="2714085" cy="2695903"/>
          </a:xfrm>
        </p:spPr>
        <p:txBody>
          <a:bodyPr anchor="b">
            <a:noAutofit/>
          </a:bodyPr>
          <a:lstStyle>
            <a:lvl1pPr algn="l"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248592" cy="6857999"/>
          </a:xfrm>
          <a:solidFill>
            <a:schemeClr val="bg2">
              <a:lumMod val="9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834996" y="3429000"/>
            <a:ext cx="2714085" cy="2508026"/>
          </a:xfrm>
        </p:spPr>
        <p:txBody>
          <a:bodyPr anchor="t">
            <a:normAutofit/>
          </a:bodyPr>
          <a:lstStyle>
            <a:lvl1pPr marL="0" indent="0">
              <a:spcBef>
                <a:spcPts val="1400"/>
              </a:spcBef>
              <a:buNone/>
              <a:defRPr sz="18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0949BC8-9ABF-49F6-851C-5DB0B86CA70D}"/>
              </a:ext>
            </a:extLst>
          </p:cNvPr>
          <p:cNvSpPr/>
          <p:nvPr/>
        </p:nvSpPr>
        <p:spPr>
          <a:xfrm rot="5400000">
            <a:off x="4851595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E1EE21-E3FA-4D43-B224-C664959637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834997" y="6309360"/>
            <a:ext cx="1645920" cy="457200"/>
          </a:xfrm>
        </p:spPr>
        <p:txBody>
          <a:bodyPr/>
          <a:lstStyle/>
          <a:p>
            <a:fld id="{48BDEA15-09CD-4275-A8E0-385C965F48B0}" type="datetime1">
              <a:rPr lang="en-US" smtClean="0"/>
              <a:t>8/24/2026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2D7F83-8993-4ED4-9F02-663CC0850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3678B7-E511-4CE1-BEE5-89E959B9BF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0080" y="6309360"/>
            <a:ext cx="4946592" cy="457200"/>
          </a:xfrm>
        </p:spPr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6950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786F82F-1B47-46ED-8EAE-53EF71E59E9A}"/>
              </a:ext>
            </a:extLst>
          </p:cNvPr>
          <p:cNvSpPr/>
          <p:nvPr/>
        </p:nvSpPr>
        <p:spPr>
          <a:xfrm>
            <a:off x="4718302" y="0"/>
            <a:ext cx="7473698" cy="68580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2918" y="705113"/>
            <a:ext cx="3411973" cy="5197498"/>
          </a:xfrm>
          <a:prstGeom prst="rect">
            <a:avLst/>
          </a:prstGeom>
        </p:spPr>
        <p:txBody>
          <a:bodyPr vert="horz" lIns="109728" tIns="109728" rIns="109728" bIns="9144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76671" y="705113"/>
            <a:ext cx="6172412" cy="5197497"/>
          </a:xfrm>
          <a:prstGeom prst="rect">
            <a:avLst/>
          </a:prstGeom>
        </p:spPr>
        <p:txBody>
          <a:bodyPr vert="horz" lIns="109728" tIns="109728" rIns="109728" bIns="9144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2917" y="6309360"/>
            <a:ext cx="3411973" cy="457200"/>
          </a:xfrm>
          <a:prstGeom prst="rect">
            <a:avLst/>
          </a:prstGeom>
        </p:spPr>
        <p:txBody>
          <a:bodyPr vert="horz" lIns="109728" tIns="109728" rIns="109728" bIns="91440" rtlCol="0" anchor="ctr"/>
          <a:lstStyle>
            <a:lvl1pPr algn="l">
              <a:defRPr sz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4AF8082C-0922-4249-A612-B415F5231620}" type="datetime1">
              <a:rPr lang="en-US" smtClean="0"/>
              <a:t>8/24/2026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76670" y="6309360"/>
            <a:ext cx="4946592" cy="457200"/>
          </a:xfrm>
          <a:prstGeom prst="rect">
            <a:avLst/>
          </a:prstGeom>
        </p:spPr>
        <p:txBody>
          <a:bodyPr vert="horz" lIns="109728" tIns="109728" rIns="109728" bIns="91440" rtlCol="0" anchor="ctr"/>
          <a:lstStyle>
            <a:lvl1pPr algn="l">
              <a:defRPr sz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69202" y="6309360"/>
            <a:ext cx="979879" cy="457200"/>
          </a:xfrm>
          <a:prstGeom prst="rect">
            <a:avLst/>
          </a:prstGeom>
        </p:spPr>
        <p:txBody>
          <a:bodyPr vert="horz" lIns="109728" tIns="109728" rIns="109728" bIns="91440" rtlCol="0" anchor="b"/>
          <a:lstStyle>
            <a:lvl1pPr algn="r">
              <a:defRPr sz="1600" b="1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FAEF9944-A4F6-4C59-AEBD-678D6480B8EA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F1BAF6F-6275-4646-9C59-331B29B9550F}"/>
              </a:ext>
            </a:extLst>
          </p:cNvPr>
          <p:cNvSpPr/>
          <p:nvPr/>
        </p:nvSpPr>
        <p:spPr>
          <a:xfrm rot="5400000">
            <a:off x="1257298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298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150000"/>
        </a:lnSpc>
        <a:spcBef>
          <a:spcPct val="0"/>
        </a:spcBef>
        <a:buNone/>
        <a:defRPr sz="3600" b="1" kern="1200" spc="1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None/>
        <a:defRPr sz="1800" b="1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None/>
        <a:defRPr sz="1600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i="1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i="1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202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6pPr>
      <a:lvl7pPr marL="22402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7pPr>
      <a:lvl8pPr marL="25603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8pPr>
      <a:lvl9pPr marL="28803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927FF1F8-D9DC-1BA8-6C20-E2887D78D26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0A11D342-DCED-BF29-651A-91F8A7708E34}"/>
              </a:ext>
            </a:extLst>
          </p:cNvPr>
          <p:cNvSpPr txBox="1"/>
          <p:nvPr/>
        </p:nvSpPr>
        <p:spPr>
          <a:xfrm>
            <a:off x="6342702" y="554861"/>
            <a:ext cx="485100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60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Titel schwarz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1FFD86B5-CBD0-3F05-4848-7DD6C17CA7F9}"/>
              </a:ext>
            </a:extLst>
          </p:cNvPr>
          <p:cNvSpPr txBox="1"/>
          <p:nvPr/>
        </p:nvSpPr>
        <p:spPr>
          <a:xfrm>
            <a:off x="6333084" y="1340123"/>
            <a:ext cx="486062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6000" dirty="0">
                <a:solidFill>
                  <a:srgbClr val="0067B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Titel blau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B1C62EDF-297B-24F9-4233-FC07D4D60896}"/>
              </a:ext>
            </a:extLst>
          </p:cNvPr>
          <p:cNvSpPr txBox="1"/>
          <p:nvPr/>
        </p:nvSpPr>
        <p:spPr>
          <a:xfrm>
            <a:off x="6333084" y="2125385"/>
            <a:ext cx="486062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6000" dirty="0">
                <a:solidFill>
                  <a:srgbClr val="93C462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Titel grün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3A7B39CC-0CE0-94DB-8A2B-F6F31F21B19B}"/>
              </a:ext>
            </a:extLst>
          </p:cNvPr>
          <p:cNvSpPr txBox="1"/>
          <p:nvPr/>
        </p:nvSpPr>
        <p:spPr>
          <a:xfrm>
            <a:off x="5708650" y="4157477"/>
            <a:ext cx="643889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Fließtext </a:t>
            </a:r>
            <a:r>
              <a:rPr lang="de-DE" sz="32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Fließtext</a:t>
            </a:r>
            <a:r>
              <a:rPr lang="de-DE" sz="3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de-DE" sz="32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Fließtext</a:t>
            </a:r>
            <a:r>
              <a:rPr lang="de-DE" sz="3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de-DE" sz="32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Fließtext</a:t>
            </a:r>
            <a:r>
              <a:rPr lang="de-DE" sz="3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de-DE" sz="32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Fließtext</a:t>
            </a:r>
            <a:r>
              <a:rPr lang="de-DE" sz="3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de-DE" sz="32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Fließtext</a:t>
            </a:r>
            <a:r>
              <a:rPr lang="de-DE" sz="3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de-DE" sz="32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Fließtext</a:t>
            </a:r>
            <a:r>
              <a:rPr lang="de-DE" sz="3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de-DE" sz="32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Fließtext</a:t>
            </a:r>
            <a:r>
              <a:rPr lang="de-DE" sz="3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de-DE" sz="32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Fließtext</a:t>
            </a:r>
            <a:r>
              <a:rPr lang="de-DE" sz="3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de-DE" sz="32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Fließtext</a:t>
            </a:r>
            <a:r>
              <a:rPr lang="de-DE" sz="3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de-DE" sz="32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Fließtext</a:t>
            </a:r>
            <a:r>
              <a:rPr lang="de-DE" sz="3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de-DE" sz="32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Fließtext</a:t>
            </a:r>
            <a:endParaRPr lang="de-DE" sz="32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3682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B5A7FB2-59A2-534F-3429-547B548166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EEBBCEDD-6387-2303-1C30-EA88BEC939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4CD55623-C075-74AE-CB8F-D3CD99A03DB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210AA329-731A-BFA4-7838-6156C88859CF}"/>
              </a:ext>
            </a:extLst>
          </p:cNvPr>
          <p:cNvSpPr txBox="1"/>
          <p:nvPr/>
        </p:nvSpPr>
        <p:spPr>
          <a:xfrm>
            <a:off x="4850452" y="599412"/>
            <a:ext cx="485100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60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Titel schwarz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BB7515CB-0231-FB2D-32EF-439CA0F31FB4}"/>
              </a:ext>
            </a:extLst>
          </p:cNvPr>
          <p:cNvSpPr txBox="1"/>
          <p:nvPr/>
        </p:nvSpPr>
        <p:spPr>
          <a:xfrm>
            <a:off x="4840834" y="1717326"/>
            <a:ext cx="486062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6000" dirty="0">
                <a:solidFill>
                  <a:srgbClr val="0067B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Titel blau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BE245880-F4B9-0932-E7CD-489E9A2270AB}"/>
              </a:ext>
            </a:extLst>
          </p:cNvPr>
          <p:cNvSpPr txBox="1"/>
          <p:nvPr/>
        </p:nvSpPr>
        <p:spPr>
          <a:xfrm>
            <a:off x="4934542" y="2824569"/>
            <a:ext cx="486062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6000" dirty="0">
                <a:solidFill>
                  <a:srgbClr val="93C462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Titel grün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B62EDABD-840B-1F38-7101-3487CA672485}"/>
              </a:ext>
            </a:extLst>
          </p:cNvPr>
          <p:cNvSpPr txBox="1"/>
          <p:nvPr/>
        </p:nvSpPr>
        <p:spPr>
          <a:xfrm>
            <a:off x="533400" y="4196485"/>
            <a:ext cx="111252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Fließtext </a:t>
            </a:r>
            <a:r>
              <a:rPr lang="de-DE" sz="32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Fließtext</a:t>
            </a:r>
            <a:r>
              <a:rPr lang="de-DE" sz="3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de-DE" sz="32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Fließtext</a:t>
            </a:r>
            <a:r>
              <a:rPr lang="de-DE" sz="3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de-DE" sz="32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Fließtext</a:t>
            </a:r>
            <a:r>
              <a:rPr lang="de-DE" sz="3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de-DE" sz="32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Fließtext</a:t>
            </a:r>
            <a:r>
              <a:rPr lang="de-DE" sz="3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de-DE" sz="32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Fließtext</a:t>
            </a:r>
            <a:r>
              <a:rPr lang="de-DE" sz="3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de-DE" sz="32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Fließtext</a:t>
            </a:r>
            <a:r>
              <a:rPr lang="de-DE" sz="3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de-DE" sz="32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Fließtext</a:t>
            </a:r>
            <a:r>
              <a:rPr lang="de-DE" sz="3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de-DE" sz="32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Fließtext</a:t>
            </a:r>
            <a:r>
              <a:rPr lang="de-DE" sz="3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de-DE" sz="32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Fließtext</a:t>
            </a:r>
            <a:r>
              <a:rPr lang="de-DE" sz="3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de-DE" sz="32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Fließtext</a:t>
            </a:r>
            <a:r>
              <a:rPr lang="de-DE" sz="3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de-DE" sz="32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Fließtext</a:t>
            </a:r>
            <a:r>
              <a:rPr lang="de-DE" sz="3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de-DE" sz="32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Fließtext</a:t>
            </a:r>
            <a:r>
              <a:rPr lang="de-DE" sz="3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Fließtext </a:t>
            </a:r>
            <a:r>
              <a:rPr lang="de-DE" sz="32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Fließtext</a:t>
            </a:r>
            <a:r>
              <a:rPr lang="de-DE" sz="3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de-DE" sz="32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Fließtext</a:t>
            </a:r>
            <a:r>
              <a:rPr lang="de-DE" sz="3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de-DE" sz="32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Fließtext</a:t>
            </a:r>
            <a:r>
              <a:rPr lang="de-DE" sz="3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de-DE" sz="32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Fließtext</a:t>
            </a:r>
            <a:r>
              <a:rPr lang="de-DE" sz="3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de-DE" sz="32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Fließtext</a:t>
            </a:r>
            <a:r>
              <a:rPr lang="de-DE" sz="3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de-DE" sz="32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Fließtext</a:t>
            </a:r>
            <a:r>
              <a:rPr lang="de-DE" sz="3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de-DE" sz="32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Fließtext</a:t>
            </a:r>
            <a:r>
              <a:rPr lang="de-DE" sz="3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de-DE" sz="32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Fließtext</a:t>
            </a:r>
            <a:r>
              <a:rPr lang="de-DE" sz="3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de-DE" sz="32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Fließtext</a:t>
            </a:r>
            <a:r>
              <a:rPr lang="de-DE" sz="3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de-DE" sz="32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Fließtext</a:t>
            </a:r>
            <a:endParaRPr lang="de-DE" sz="32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algn="ctr"/>
            <a:endParaRPr lang="de-DE" sz="32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7029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07248B6-ABC6-EC62-03A8-74278B0714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B37988B6-C2F5-B062-7719-32F022C247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5EF21F69-EF3A-0F12-04A4-404D121DE8A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702C4549-9962-6121-BAA5-A75B74EA4DFF}"/>
              </a:ext>
            </a:extLst>
          </p:cNvPr>
          <p:cNvSpPr txBox="1"/>
          <p:nvPr/>
        </p:nvSpPr>
        <p:spPr>
          <a:xfrm>
            <a:off x="3402652" y="594693"/>
            <a:ext cx="485100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60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Titel schwarz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84FECA2B-F3FE-3E53-5F64-8C656A9548D4}"/>
              </a:ext>
            </a:extLst>
          </p:cNvPr>
          <p:cNvSpPr txBox="1"/>
          <p:nvPr/>
        </p:nvSpPr>
        <p:spPr>
          <a:xfrm>
            <a:off x="3402652" y="1709631"/>
            <a:ext cx="486062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6000" dirty="0">
                <a:solidFill>
                  <a:srgbClr val="0067B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Titel blau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1673316C-A984-EF9C-5BDA-6A0220718B0A}"/>
              </a:ext>
            </a:extLst>
          </p:cNvPr>
          <p:cNvSpPr txBox="1"/>
          <p:nvPr/>
        </p:nvSpPr>
        <p:spPr>
          <a:xfrm>
            <a:off x="3393034" y="2824569"/>
            <a:ext cx="486062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6000" dirty="0">
                <a:solidFill>
                  <a:srgbClr val="93C462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Titel grün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A6ECE034-FC60-36D0-7A33-EB88C8844FAC}"/>
              </a:ext>
            </a:extLst>
          </p:cNvPr>
          <p:cNvSpPr txBox="1"/>
          <p:nvPr/>
        </p:nvSpPr>
        <p:spPr>
          <a:xfrm>
            <a:off x="533400" y="4196485"/>
            <a:ext cx="111252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Fließtext </a:t>
            </a:r>
            <a:r>
              <a:rPr lang="de-DE" sz="32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Fließtext</a:t>
            </a:r>
            <a:r>
              <a:rPr lang="de-DE" sz="3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de-DE" sz="32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Fließtext</a:t>
            </a:r>
            <a:r>
              <a:rPr lang="de-DE" sz="3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de-DE" sz="32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Fließtext</a:t>
            </a:r>
            <a:r>
              <a:rPr lang="de-DE" sz="3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de-DE" sz="32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Fließtext</a:t>
            </a:r>
            <a:r>
              <a:rPr lang="de-DE" sz="3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de-DE" sz="32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Fließtext</a:t>
            </a:r>
            <a:r>
              <a:rPr lang="de-DE" sz="3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de-DE" sz="32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Fließtext</a:t>
            </a:r>
            <a:r>
              <a:rPr lang="de-DE" sz="3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de-DE" sz="32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Fließtext</a:t>
            </a:r>
            <a:r>
              <a:rPr lang="de-DE" sz="3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de-DE" sz="32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Fließtext</a:t>
            </a:r>
            <a:r>
              <a:rPr lang="de-DE" sz="3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de-DE" sz="32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Fließtext</a:t>
            </a:r>
            <a:r>
              <a:rPr lang="de-DE" sz="3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de-DE" sz="32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Fließtext</a:t>
            </a:r>
            <a:r>
              <a:rPr lang="de-DE" sz="3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de-DE" sz="32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Fließtext</a:t>
            </a:r>
            <a:r>
              <a:rPr lang="de-DE" sz="3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de-DE" sz="32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Fließtext</a:t>
            </a:r>
            <a:r>
              <a:rPr lang="de-DE" sz="3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Fließtext </a:t>
            </a:r>
            <a:r>
              <a:rPr lang="de-DE" sz="32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Fließtext</a:t>
            </a:r>
            <a:r>
              <a:rPr lang="de-DE" sz="3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de-DE" sz="32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Fließtext</a:t>
            </a:r>
            <a:r>
              <a:rPr lang="de-DE" sz="3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de-DE" sz="32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Fließtext</a:t>
            </a:r>
            <a:r>
              <a:rPr lang="de-DE" sz="3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de-DE" sz="32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Fließtext</a:t>
            </a:r>
            <a:r>
              <a:rPr lang="de-DE" sz="3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de-DE" sz="32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Fließtext</a:t>
            </a:r>
            <a:r>
              <a:rPr lang="de-DE" sz="3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de-DE" sz="32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Fließtext</a:t>
            </a:r>
            <a:r>
              <a:rPr lang="de-DE" sz="3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de-DE" sz="32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Fließtext</a:t>
            </a:r>
            <a:r>
              <a:rPr lang="de-DE" sz="3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de-DE" sz="32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Fließtext</a:t>
            </a:r>
            <a:r>
              <a:rPr lang="de-DE" sz="3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de-DE" sz="32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Fließtext</a:t>
            </a:r>
            <a:r>
              <a:rPr lang="de-DE" sz="3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de-DE" sz="32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Fließtext</a:t>
            </a:r>
            <a:endParaRPr lang="de-DE" sz="32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algn="ctr"/>
            <a:endParaRPr lang="de-DE" sz="32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7733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F69B4AB-EBBA-22F2-7152-AAEAD11028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7E3BF785-3244-E385-BB07-6A06921E1E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525C1458-7783-311F-9529-6C6373E7DEE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64EF5886-67B3-1956-E853-909AE25F5BB6}"/>
              </a:ext>
            </a:extLst>
          </p:cNvPr>
          <p:cNvSpPr txBox="1"/>
          <p:nvPr/>
        </p:nvSpPr>
        <p:spPr>
          <a:xfrm>
            <a:off x="2926402" y="599412"/>
            <a:ext cx="485100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60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Titel schwarz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786ABB7D-995E-77A7-4CAF-94F418E5E863}"/>
              </a:ext>
            </a:extLst>
          </p:cNvPr>
          <p:cNvSpPr txBox="1"/>
          <p:nvPr/>
        </p:nvSpPr>
        <p:spPr>
          <a:xfrm>
            <a:off x="2926402" y="1714350"/>
            <a:ext cx="486062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6000" dirty="0">
                <a:solidFill>
                  <a:srgbClr val="0067B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Titel blau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8864E6EA-8C46-E100-16AA-D0A59D9291E0}"/>
              </a:ext>
            </a:extLst>
          </p:cNvPr>
          <p:cNvSpPr txBox="1"/>
          <p:nvPr/>
        </p:nvSpPr>
        <p:spPr>
          <a:xfrm>
            <a:off x="2916784" y="2829288"/>
            <a:ext cx="486062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6000" dirty="0">
                <a:solidFill>
                  <a:srgbClr val="93C462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Titel grün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04FF4BEC-3CB6-3228-C8F8-9FB4AE8F89C4}"/>
              </a:ext>
            </a:extLst>
          </p:cNvPr>
          <p:cNvSpPr txBox="1"/>
          <p:nvPr/>
        </p:nvSpPr>
        <p:spPr>
          <a:xfrm>
            <a:off x="533400" y="4196485"/>
            <a:ext cx="955675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Fließtext </a:t>
            </a:r>
            <a:r>
              <a:rPr lang="de-DE" sz="32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Fließtext</a:t>
            </a:r>
            <a:r>
              <a:rPr lang="de-DE" sz="3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de-DE" sz="32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Fließtext</a:t>
            </a:r>
            <a:r>
              <a:rPr lang="de-DE" sz="3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de-DE" sz="32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Fließtext</a:t>
            </a:r>
            <a:r>
              <a:rPr lang="de-DE" sz="3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de-DE" sz="32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Fließtext</a:t>
            </a:r>
            <a:r>
              <a:rPr lang="de-DE" sz="3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de-DE" sz="32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Fließtext</a:t>
            </a:r>
            <a:r>
              <a:rPr lang="de-DE" sz="3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de-DE" sz="32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Fließtext</a:t>
            </a:r>
            <a:r>
              <a:rPr lang="de-DE" sz="3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de-DE" sz="32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Fließtext</a:t>
            </a:r>
            <a:r>
              <a:rPr lang="de-DE" sz="3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de-DE" sz="32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Fließtext</a:t>
            </a:r>
            <a:r>
              <a:rPr lang="de-DE" sz="3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de-DE" sz="32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Fließtext</a:t>
            </a:r>
            <a:r>
              <a:rPr lang="de-DE" sz="3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de-DE" sz="32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Fließtext</a:t>
            </a:r>
            <a:r>
              <a:rPr lang="de-DE" sz="3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de-DE" sz="32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Fließtext</a:t>
            </a:r>
            <a:r>
              <a:rPr lang="de-DE" sz="3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de-DE" sz="32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Fließtext</a:t>
            </a:r>
            <a:r>
              <a:rPr lang="de-DE" sz="3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Fließtext </a:t>
            </a:r>
            <a:r>
              <a:rPr lang="de-DE" sz="32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Fließtext</a:t>
            </a:r>
            <a:r>
              <a:rPr lang="de-DE" sz="3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de-DE" sz="32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Fließtext</a:t>
            </a:r>
            <a:r>
              <a:rPr lang="de-DE" sz="3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de-DE" sz="32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Fließtext</a:t>
            </a:r>
            <a:r>
              <a:rPr lang="de-DE" sz="3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de-DE" sz="32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Fließtext</a:t>
            </a:r>
            <a:r>
              <a:rPr lang="de-DE" sz="3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de-DE" sz="32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Fließtext</a:t>
            </a:r>
            <a:r>
              <a:rPr lang="de-DE" sz="3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de-DE" sz="32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Fließtext</a:t>
            </a:r>
            <a:endParaRPr lang="de-DE" sz="32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4558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59916B3-9666-24A5-D065-6471D8FEBD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1021AE51-E03B-9CCA-A1CE-387B3A022A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14E4BD4E-E7BA-C728-A555-5E8730AF273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3FA2B7B1-107A-9C21-CED4-1538C6847DE6}"/>
              </a:ext>
            </a:extLst>
          </p:cNvPr>
          <p:cNvSpPr txBox="1"/>
          <p:nvPr/>
        </p:nvSpPr>
        <p:spPr>
          <a:xfrm>
            <a:off x="3402652" y="594693"/>
            <a:ext cx="485100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60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Titel schwarz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F01C07DE-9A2F-CD54-B51F-AD0C77E22993}"/>
              </a:ext>
            </a:extLst>
          </p:cNvPr>
          <p:cNvSpPr txBox="1"/>
          <p:nvPr/>
        </p:nvSpPr>
        <p:spPr>
          <a:xfrm>
            <a:off x="3402652" y="1709631"/>
            <a:ext cx="486062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6000" dirty="0">
                <a:solidFill>
                  <a:srgbClr val="0067B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Titel blau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1EC1A8B8-7FF7-3F1D-34E1-CA1423CB9389}"/>
              </a:ext>
            </a:extLst>
          </p:cNvPr>
          <p:cNvSpPr txBox="1"/>
          <p:nvPr/>
        </p:nvSpPr>
        <p:spPr>
          <a:xfrm>
            <a:off x="3393034" y="2824569"/>
            <a:ext cx="486062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6000" dirty="0">
                <a:solidFill>
                  <a:srgbClr val="93C462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Titel grün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FBF68290-78EE-B51D-F2D4-56574D510F00}"/>
              </a:ext>
            </a:extLst>
          </p:cNvPr>
          <p:cNvSpPr txBox="1"/>
          <p:nvPr/>
        </p:nvSpPr>
        <p:spPr>
          <a:xfrm>
            <a:off x="533400" y="4196485"/>
            <a:ext cx="111252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Fließtext </a:t>
            </a:r>
            <a:r>
              <a:rPr lang="de-DE" sz="32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Fließtext</a:t>
            </a:r>
            <a:r>
              <a:rPr lang="de-DE" sz="3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de-DE" sz="32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Fließtext</a:t>
            </a:r>
            <a:r>
              <a:rPr lang="de-DE" sz="3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de-DE" sz="32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Fließtext</a:t>
            </a:r>
            <a:r>
              <a:rPr lang="de-DE" sz="3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de-DE" sz="32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Fließtext</a:t>
            </a:r>
            <a:r>
              <a:rPr lang="de-DE" sz="3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de-DE" sz="32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Fließtext</a:t>
            </a:r>
            <a:r>
              <a:rPr lang="de-DE" sz="3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de-DE" sz="32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Fließtext</a:t>
            </a:r>
            <a:r>
              <a:rPr lang="de-DE" sz="3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de-DE" sz="32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Fließtext</a:t>
            </a:r>
            <a:r>
              <a:rPr lang="de-DE" sz="3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de-DE" sz="32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Fließtext</a:t>
            </a:r>
            <a:r>
              <a:rPr lang="de-DE" sz="3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de-DE" sz="32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Fließtext</a:t>
            </a:r>
            <a:r>
              <a:rPr lang="de-DE" sz="3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de-DE" sz="32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Fließtext</a:t>
            </a:r>
            <a:r>
              <a:rPr lang="de-DE" sz="3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de-DE" sz="32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Fließtext</a:t>
            </a:r>
            <a:r>
              <a:rPr lang="de-DE" sz="3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de-DE" sz="32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Fließtext</a:t>
            </a:r>
            <a:r>
              <a:rPr lang="de-DE" sz="3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Fließtext </a:t>
            </a:r>
            <a:r>
              <a:rPr lang="de-DE" sz="32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Fließtext</a:t>
            </a:r>
            <a:r>
              <a:rPr lang="de-DE" sz="3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de-DE" sz="32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Fließtext</a:t>
            </a:r>
            <a:r>
              <a:rPr lang="de-DE" sz="3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de-DE" sz="32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Fließtext</a:t>
            </a:r>
            <a:r>
              <a:rPr lang="de-DE" sz="3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de-DE" sz="32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Fließtext</a:t>
            </a:r>
            <a:r>
              <a:rPr lang="de-DE" sz="3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de-DE" sz="32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Fließtext</a:t>
            </a:r>
            <a:r>
              <a:rPr lang="de-DE" sz="3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de-DE" sz="32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Fließtext</a:t>
            </a:r>
            <a:r>
              <a:rPr lang="de-DE" sz="3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de-DE" sz="32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Fließtext</a:t>
            </a:r>
            <a:r>
              <a:rPr lang="de-DE" sz="3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de-DE" sz="32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Fließtext</a:t>
            </a:r>
            <a:r>
              <a:rPr lang="de-DE" sz="3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de-DE" sz="32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Fließtext</a:t>
            </a:r>
            <a:r>
              <a:rPr lang="de-DE" sz="3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de-DE" sz="32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Fließtext</a:t>
            </a:r>
            <a:endParaRPr lang="de-DE" sz="32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algn="ctr"/>
            <a:endParaRPr lang="de-DE" sz="32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3832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ShojiVTI">
  <a:themeElements>
    <a:clrScheme name="AnalogousFromRegularSeedLeftStep">
      <a:dk1>
        <a:srgbClr val="000000"/>
      </a:dk1>
      <a:lt1>
        <a:srgbClr val="FFFFFF"/>
      </a:lt1>
      <a:dk2>
        <a:srgbClr val="301B2D"/>
      </a:dk2>
      <a:lt2>
        <a:srgbClr val="F0F2F3"/>
      </a:lt2>
      <a:accent1>
        <a:srgbClr val="E78129"/>
      </a:accent1>
      <a:accent2>
        <a:srgbClr val="D52117"/>
      </a:accent2>
      <a:accent3>
        <a:srgbClr val="E7296F"/>
      </a:accent3>
      <a:accent4>
        <a:srgbClr val="D517AC"/>
      </a:accent4>
      <a:accent5>
        <a:srgbClr val="C129E7"/>
      </a:accent5>
      <a:accent6>
        <a:srgbClr val="621BD6"/>
      </a:accent6>
      <a:hlink>
        <a:srgbClr val="3F83BF"/>
      </a:hlink>
      <a:folHlink>
        <a:srgbClr val="7F7F7F"/>
      </a:folHlink>
    </a:clrScheme>
    <a:fontScheme name="Custom 7">
      <a:majorFont>
        <a:latin typeface="Meiryo"/>
        <a:ea typeface=""/>
        <a:cs typeface=""/>
      </a:majorFont>
      <a:minorFont>
        <a:latin typeface="Meiryo"/>
        <a:ea typeface=""/>
        <a:cs typeface=""/>
      </a:minorFont>
    </a:fontScheme>
    <a:fmtScheme name="Feathered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tint val="50000"/>
              <a:shade val="83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25400" dir="5400000" algn="ctr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hojiVTI" id="{00D0DDEB-E771-48E5-9E96-0647434F08B1}" vid="{9D22D596-7FD0-4F89-958C-AD79A094911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134</Words>
  <Application>Microsoft Office PowerPoint</Application>
  <PresentationFormat>Breitbild</PresentationFormat>
  <Paragraphs>20</Paragraphs>
  <Slides>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9" baseType="lpstr">
      <vt:lpstr>Meiryo</vt:lpstr>
      <vt:lpstr>Corbel</vt:lpstr>
      <vt:lpstr>Noto Sans</vt:lpstr>
      <vt:lpstr>ShojiVTI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Janine Lippmann</dc:creator>
  <cp:lastModifiedBy>Michael Münch</cp:lastModifiedBy>
  <cp:revision>4</cp:revision>
  <dcterms:created xsi:type="dcterms:W3CDTF">2024-05-21T10:30:17Z</dcterms:created>
  <dcterms:modified xsi:type="dcterms:W3CDTF">2026-08-24T08:49:41Z</dcterms:modified>
</cp:coreProperties>
</file>